
<file path=[Content_Types].xml><?xml version="1.0" encoding="utf-8"?>
<Types xmlns="http://schemas.openxmlformats.org/package/2006/content-types">
  <Default Extension="gif" ContentType="image/gif"/>
  <Default Extension="jpeg" ContentType="image/jpeg"/>
  <Default Extension="jpg" ContentType="image/pn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media/image18.jpg" ContentType="image/jpeg"/>
  <Override PartName="/ppt/media/image19.jpg" ContentType="image/jpeg"/>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tags/tag1.xml" ContentType="application/vnd.openxmlformats-officedocument.presentationml.tags+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tags/tag2.xml" ContentType="application/vnd.openxmlformats-officedocument.presentationml.tags+xml"/>
  <Override PartName="/ppt/notesSlides/notesSlide30.xml" ContentType="application/vnd.openxmlformats-officedocument.presentationml.notesSlide+xml"/>
  <Override PartName="/ppt/tags/tag3.xml" ContentType="application/vnd.openxmlformats-officedocument.presentationml.tags+xml"/>
  <Override PartName="/ppt/notesSlides/notesSlide31.xml" ContentType="application/vnd.openxmlformats-officedocument.presentationml.notesSlide+xml"/>
  <Override PartName="/ppt/tags/tag4.xml" ContentType="application/vnd.openxmlformats-officedocument.presentationml.tags+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4"/>
  </p:notesMasterIdLst>
  <p:sldIdLst>
    <p:sldId id="263" r:id="rId2"/>
    <p:sldId id="427" r:id="rId3"/>
    <p:sldId id="360" r:id="rId4"/>
    <p:sldId id="379" r:id="rId5"/>
    <p:sldId id="380" r:id="rId6"/>
    <p:sldId id="381" r:id="rId7"/>
    <p:sldId id="382" r:id="rId8"/>
    <p:sldId id="361" r:id="rId9"/>
    <p:sldId id="429" r:id="rId10"/>
    <p:sldId id="368" r:id="rId11"/>
    <p:sldId id="383" r:id="rId12"/>
    <p:sldId id="384" r:id="rId13"/>
    <p:sldId id="385" r:id="rId14"/>
    <p:sldId id="428" r:id="rId15"/>
    <p:sldId id="387" r:id="rId16"/>
    <p:sldId id="389" r:id="rId17"/>
    <p:sldId id="390" r:id="rId18"/>
    <p:sldId id="391" r:id="rId19"/>
    <p:sldId id="392" r:id="rId20"/>
    <p:sldId id="430" r:id="rId21"/>
    <p:sldId id="393" r:id="rId22"/>
    <p:sldId id="394" r:id="rId23"/>
    <p:sldId id="395" r:id="rId24"/>
    <p:sldId id="396" r:id="rId25"/>
    <p:sldId id="397" r:id="rId26"/>
    <p:sldId id="398" r:id="rId27"/>
    <p:sldId id="399" r:id="rId28"/>
    <p:sldId id="400" r:id="rId29"/>
    <p:sldId id="401" r:id="rId30"/>
    <p:sldId id="402" r:id="rId31"/>
    <p:sldId id="403" r:id="rId32"/>
    <p:sldId id="404" r:id="rId33"/>
    <p:sldId id="405" r:id="rId34"/>
    <p:sldId id="256" r:id="rId35"/>
    <p:sldId id="406" r:id="rId36"/>
    <p:sldId id="369" r:id="rId37"/>
    <p:sldId id="407" r:id="rId38"/>
    <p:sldId id="371" r:id="rId39"/>
    <p:sldId id="370" r:id="rId40"/>
    <p:sldId id="408" r:id="rId41"/>
    <p:sldId id="356" r:id="rId42"/>
    <p:sldId id="410" r:id="rId43"/>
    <p:sldId id="411" r:id="rId44"/>
    <p:sldId id="412" r:id="rId45"/>
    <p:sldId id="413" r:id="rId46"/>
    <p:sldId id="414" r:id="rId47"/>
    <p:sldId id="415" r:id="rId48"/>
    <p:sldId id="416" r:id="rId49"/>
    <p:sldId id="417" r:id="rId50"/>
    <p:sldId id="418" r:id="rId51"/>
    <p:sldId id="419" r:id="rId52"/>
    <p:sldId id="420" r:id="rId53"/>
    <p:sldId id="421" r:id="rId54"/>
    <p:sldId id="422" r:id="rId55"/>
    <p:sldId id="423" r:id="rId56"/>
    <p:sldId id="424" r:id="rId57"/>
    <p:sldId id="425" r:id="rId58"/>
    <p:sldId id="426" r:id="rId59"/>
    <p:sldId id="434" r:id="rId60"/>
    <p:sldId id="435" r:id="rId61"/>
    <p:sldId id="436" r:id="rId62"/>
    <p:sldId id="307" r:id="rId6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C083E6E3-FA7D-4D7B-A595-EF9225AFEA82}" styleName="浅色样式 1 - 强调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F2DE63D5-997A-4646-A377-4702673A728D}" styleName="浅色样式 2 - 强调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69" d="100"/>
          <a:sy n="69" d="100"/>
        </p:scale>
        <p:origin x="156"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97C2E3B-B485-404A-A8CD-1F153FF84C5E}" type="datetimeFigureOut">
              <a:rPr lang="zh-CN" altLang="en-US" smtClean="0"/>
              <a:t>2019/10/30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CB42666-1DBD-4ECF-BED2-DD0660E053AC}" type="slidenum">
              <a:rPr lang="zh-CN" altLang="en-US" smtClean="0"/>
              <a:t>‹#›</a:t>
            </a:fld>
            <a:endParaRPr lang="zh-CN" altLang="en-US"/>
          </a:p>
        </p:txBody>
      </p:sp>
    </p:spTree>
    <p:extLst>
      <p:ext uri="{BB962C8B-B14F-4D97-AF65-F5344CB8AC3E}">
        <p14:creationId xmlns:p14="http://schemas.microsoft.com/office/powerpoint/2010/main" val="4122637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1464DB0-CCE3-4363-801A-A01AADC6398D}"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6866702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1464DB0-CCE3-4363-801A-A01AADC6398D}"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475585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1464DB0-CCE3-4363-801A-A01AADC6398D}"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8688015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1464DB0-CCE3-4363-801A-A01AADC6398D}"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4022041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1464DB0-CCE3-4363-801A-A01AADC6398D}"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6499420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1464DB0-CCE3-4363-801A-A01AADC6398D}"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6451155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1464DB0-CCE3-4363-801A-A01AADC6398D}"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572706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1464DB0-CCE3-4363-801A-A01AADC6398D}"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1883033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1464DB0-CCE3-4363-801A-A01AADC6398D}"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4757307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1464DB0-CCE3-4363-801A-A01AADC6398D}"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5516546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1464DB0-CCE3-4363-801A-A01AADC6398D}"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34673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1464DB0-CCE3-4363-801A-A01AADC6398D}"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90979003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1464DB0-CCE3-4363-801A-A01AADC6398D}"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3773276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1464DB0-CCE3-4363-801A-A01AADC6398D}"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17834930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1464DB0-CCE3-4363-801A-A01AADC6398D}"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84762839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1464DB0-CCE3-4363-801A-A01AADC6398D}"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90186402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1464DB0-CCE3-4363-801A-A01AADC6398D}"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615209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1464DB0-CCE3-4363-801A-A01AADC6398D}"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23247860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1464DB0-CCE3-4363-801A-A01AADC6398D}"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41031331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1464DB0-CCE3-4363-801A-A01AADC6398D}"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69932315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1464DB0-CCE3-4363-801A-A01AADC6398D}" type="slidenum">
              <a:rPr lang="zh-CN" altLang="en-US" smtClean="0"/>
              <a:t>35</a:t>
            </a:fld>
            <a:endParaRPr lang="zh-CN" altLang="en-US"/>
          </a:p>
        </p:txBody>
      </p:sp>
    </p:spTree>
    <p:extLst>
      <p:ext uri="{BB962C8B-B14F-4D97-AF65-F5344CB8AC3E}">
        <p14:creationId xmlns:p14="http://schemas.microsoft.com/office/powerpoint/2010/main" val="68667020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1464DB0-CCE3-4363-801A-A01AADC6398D}" type="slidenum">
              <a:rPr lang="zh-CN" altLang="en-US" smtClean="0"/>
              <a:t>36</a:t>
            </a:fld>
            <a:endParaRPr lang="zh-CN" altLang="en-US"/>
          </a:p>
        </p:txBody>
      </p:sp>
    </p:spTree>
    <p:extLst>
      <p:ext uri="{BB962C8B-B14F-4D97-AF65-F5344CB8AC3E}">
        <p14:creationId xmlns:p14="http://schemas.microsoft.com/office/powerpoint/2010/main" val="11254629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1464DB0-CCE3-4363-801A-A01AADC6398D}"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16997696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1464DB0-CCE3-4363-801A-A01AADC6398D}" type="slidenum">
              <a:rPr lang="zh-CN" altLang="en-US" smtClean="0"/>
              <a:t>37</a:t>
            </a:fld>
            <a:endParaRPr lang="zh-CN" altLang="en-US"/>
          </a:p>
        </p:txBody>
      </p:sp>
    </p:spTree>
    <p:extLst>
      <p:ext uri="{BB962C8B-B14F-4D97-AF65-F5344CB8AC3E}">
        <p14:creationId xmlns:p14="http://schemas.microsoft.com/office/powerpoint/2010/main" val="216997696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1464DB0-CCE3-4363-801A-A01AADC6398D}" type="slidenum">
              <a:rPr lang="zh-CN" altLang="en-US" smtClean="0"/>
              <a:t>38</a:t>
            </a:fld>
            <a:endParaRPr lang="zh-CN" altLang="en-US"/>
          </a:p>
        </p:txBody>
      </p:sp>
    </p:spTree>
    <p:extLst>
      <p:ext uri="{BB962C8B-B14F-4D97-AF65-F5344CB8AC3E}">
        <p14:creationId xmlns:p14="http://schemas.microsoft.com/office/powerpoint/2010/main" val="271340516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1464DB0-CCE3-4363-801A-A01AADC6398D}" type="slidenum">
              <a:rPr lang="zh-CN" altLang="en-US" smtClean="0"/>
              <a:t>39</a:t>
            </a:fld>
            <a:endParaRPr lang="zh-CN" altLang="en-US"/>
          </a:p>
        </p:txBody>
      </p:sp>
    </p:spTree>
    <p:extLst>
      <p:ext uri="{BB962C8B-B14F-4D97-AF65-F5344CB8AC3E}">
        <p14:creationId xmlns:p14="http://schemas.microsoft.com/office/powerpoint/2010/main" val="335910366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1464DB0-CCE3-4363-801A-A01AADC6398D}" type="slidenum">
              <a:rPr lang="zh-CN" altLang="en-US" smtClean="0"/>
              <a:t>40</a:t>
            </a:fld>
            <a:endParaRPr lang="zh-CN" altLang="en-US"/>
          </a:p>
        </p:txBody>
      </p:sp>
    </p:spTree>
    <p:extLst>
      <p:ext uri="{BB962C8B-B14F-4D97-AF65-F5344CB8AC3E}">
        <p14:creationId xmlns:p14="http://schemas.microsoft.com/office/powerpoint/2010/main" val="382551128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1464DB0-CCE3-4363-801A-A01AADC6398D}" type="slidenum">
              <a:rPr lang="zh-CN" altLang="en-US" smtClean="0"/>
              <a:t>43</a:t>
            </a:fld>
            <a:endParaRPr lang="zh-CN" altLang="en-US"/>
          </a:p>
        </p:txBody>
      </p:sp>
    </p:spTree>
    <p:extLst>
      <p:ext uri="{BB962C8B-B14F-4D97-AF65-F5344CB8AC3E}">
        <p14:creationId xmlns:p14="http://schemas.microsoft.com/office/powerpoint/2010/main" val="388204705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1464DB0-CCE3-4363-801A-A01AADC6398D}" type="slidenum">
              <a:rPr lang="zh-CN" altLang="en-US" smtClean="0"/>
              <a:t>44</a:t>
            </a:fld>
            <a:endParaRPr lang="zh-CN" altLang="en-US"/>
          </a:p>
        </p:txBody>
      </p:sp>
    </p:spTree>
    <p:extLst>
      <p:ext uri="{BB962C8B-B14F-4D97-AF65-F5344CB8AC3E}">
        <p14:creationId xmlns:p14="http://schemas.microsoft.com/office/powerpoint/2010/main" val="256274802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1464DB0-CCE3-4363-801A-A01AADC6398D}" type="slidenum">
              <a:rPr lang="zh-CN" altLang="en-US" smtClean="0"/>
              <a:t>45</a:t>
            </a:fld>
            <a:endParaRPr lang="zh-CN" altLang="en-US"/>
          </a:p>
        </p:txBody>
      </p:sp>
    </p:spTree>
    <p:extLst>
      <p:ext uri="{BB962C8B-B14F-4D97-AF65-F5344CB8AC3E}">
        <p14:creationId xmlns:p14="http://schemas.microsoft.com/office/powerpoint/2010/main" val="168481180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1464DB0-CCE3-4363-801A-A01AADC6398D}" type="slidenum">
              <a:rPr lang="zh-CN" altLang="en-US" smtClean="0"/>
              <a:t>46</a:t>
            </a:fld>
            <a:endParaRPr lang="zh-CN" altLang="en-US"/>
          </a:p>
        </p:txBody>
      </p:sp>
    </p:spTree>
    <p:extLst>
      <p:ext uri="{BB962C8B-B14F-4D97-AF65-F5344CB8AC3E}">
        <p14:creationId xmlns:p14="http://schemas.microsoft.com/office/powerpoint/2010/main" val="362832772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1464DB0-CCE3-4363-801A-A01AADC6398D}" type="slidenum">
              <a:rPr lang="zh-CN" altLang="en-US" smtClean="0"/>
              <a:t>47</a:t>
            </a:fld>
            <a:endParaRPr lang="zh-CN" altLang="en-US"/>
          </a:p>
        </p:txBody>
      </p:sp>
    </p:spTree>
    <p:extLst>
      <p:ext uri="{BB962C8B-B14F-4D97-AF65-F5344CB8AC3E}">
        <p14:creationId xmlns:p14="http://schemas.microsoft.com/office/powerpoint/2010/main" val="330953795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1464DB0-CCE3-4363-801A-A01AADC6398D}" type="slidenum">
              <a:rPr lang="zh-CN" altLang="en-US" smtClean="0"/>
              <a:t>48</a:t>
            </a:fld>
            <a:endParaRPr lang="zh-CN" altLang="en-US"/>
          </a:p>
        </p:txBody>
      </p:sp>
    </p:spTree>
    <p:extLst>
      <p:ext uri="{BB962C8B-B14F-4D97-AF65-F5344CB8AC3E}">
        <p14:creationId xmlns:p14="http://schemas.microsoft.com/office/powerpoint/2010/main" val="40833788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1464DB0-CCE3-4363-801A-A01AADC6398D}"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06813851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1464DB0-CCE3-4363-801A-A01AADC6398D}" type="slidenum">
              <a:rPr lang="zh-CN" altLang="en-US" smtClean="0"/>
              <a:t>49</a:t>
            </a:fld>
            <a:endParaRPr lang="zh-CN" altLang="en-US"/>
          </a:p>
        </p:txBody>
      </p:sp>
    </p:spTree>
    <p:extLst>
      <p:ext uri="{BB962C8B-B14F-4D97-AF65-F5344CB8AC3E}">
        <p14:creationId xmlns:p14="http://schemas.microsoft.com/office/powerpoint/2010/main" val="4247396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1464DB0-CCE3-4363-801A-A01AADC6398D}" type="slidenum">
              <a:rPr lang="zh-CN" altLang="en-US" smtClean="0"/>
              <a:t>50</a:t>
            </a:fld>
            <a:endParaRPr lang="zh-CN" altLang="en-US"/>
          </a:p>
        </p:txBody>
      </p:sp>
    </p:spTree>
    <p:extLst>
      <p:ext uri="{BB962C8B-B14F-4D97-AF65-F5344CB8AC3E}">
        <p14:creationId xmlns:p14="http://schemas.microsoft.com/office/powerpoint/2010/main" val="33905052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1464DB0-CCE3-4363-801A-A01AADC6398D}" type="slidenum">
              <a:rPr lang="zh-CN" altLang="en-US" smtClean="0"/>
              <a:t>51</a:t>
            </a:fld>
            <a:endParaRPr lang="zh-CN" altLang="en-US"/>
          </a:p>
        </p:txBody>
      </p:sp>
    </p:spTree>
    <p:extLst>
      <p:ext uri="{BB962C8B-B14F-4D97-AF65-F5344CB8AC3E}">
        <p14:creationId xmlns:p14="http://schemas.microsoft.com/office/powerpoint/2010/main" val="378599345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1464DB0-CCE3-4363-801A-A01AADC6398D}" type="slidenum">
              <a:rPr lang="zh-CN" altLang="en-US" smtClean="0"/>
              <a:t>52</a:t>
            </a:fld>
            <a:endParaRPr lang="zh-CN" altLang="en-US"/>
          </a:p>
        </p:txBody>
      </p:sp>
    </p:spTree>
    <p:extLst>
      <p:ext uri="{BB962C8B-B14F-4D97-AF65-F5344CB8AC3E}">
        <p14:creationId xmlns:p14="http://schemas.microsoft.com/office/powerpoint/2010/main" val="355160470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1464DB0-CCE3-4363-801A-A01AADC6398D}" type="slidenum">
              <a:rPr lang="zh-CN" altLang="en-US" smtClean="0"/>
              <a:t>53</a:t>
            </a:fld>
            <a:endParaRPr lang="zh-CN" altLang="en-US"/>
          </a:p>
        </p:txBody>
      </p:sp>
    </p:spTree>
    <p:extLst>
      <p:ext uri="{BB962C8B-B14F-4D97-AF65-F5344CB8AC3E}">
        <p14:creationId xmlns:p14="http://schemas.microsoft.com/office/powerpoint/2010/main" val="99078666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1464DB0-CCE3-4363-801A-A01AADC6398D}" type="slidenum">
              <a:rPr lang="zh-CN" altLang="en-US" smtClean="0"/>
              <a:t>54</a:t>
            </a:fld>
            <a:endParaRPr lang="zh-CN" altLang="en-US"/>
          </a:p>
        </p:txBody>
      </p:sp>
    </p:spTree>
    <p:extLst>
      <p:ext uri="{BB962C8B-B14F-4D97-AF65-F5344CB8AC3E}">
        <p14:creationId xmlns:p14="http://schemas.microsoft.com/office/powerpoint/2010/main" val="313750495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1464DB0-CCE3-4363-801A-A01AADC6398D}" type="slidenum">
              <a:rPr lang="zh-CN" altLang="en-US" smtClean="0"/>
              <a:t>55</a:t>
            </a:fld>
            <a:endParaRPr lang="zh-CN" altLang="en-US"/>
          </a:p>
        </p:txBody>
      </p:sp>
    </p:spTree>
    <p:extLst>
      <p:ext uri="{BB962C8B-B14F-4D97-AF65-F5344CB8AC3E}">
        <p14:creationId xmlns:p14="http://schemas.microsoft.com/office/powerpoint/2010/main" val="338287159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1464DB0-CCE3-4363-801A-A01AADC6398D}" type="slidenum">
              <a:rPr lang="zh-CN" altLang="en-US" smtClean="0"/>
              <a:t>56</a:t>
            </a:fld>
            <a:endParaRPr lang="zh-CN" altLang="en-US"/>
          </a:p>
        </p:txBody>
      </p:sp>
    </p:spTree>
    <p:extLst>
      <p:ext uri="{BB962C8B-B14F-4D97-AF65-F5344CB8AC3E}">
        <p14:creationId xmlns:p14="http://schemas.microsoft.com/office/powerpoint/2010/main" val="398047567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1464DB0-CCE3-4363-801A-A01AADC6398D}" type="slidenum">
              <a:rPr lang="zh-CN" altLang="en-US" smtClean="0"/>
              <a:t>57</a:t>
            </a:fld>
            <a:endParaRPr lang="zh-CN" altLang="en-US"/>
          </a:p>
        </p:txBody>
      </p:sp>
    </p:spTree>
    <p:extLst>
      <p:ext uri="{BB962C8B-B14F-4D97-AF65-F5344CB8AC3E}">
        <p14:creationId xmlns:p14="http://schemas.microsoft.com/office/powerpoint/2010/main" val="415753502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1464DB0-CCE3-4363-801A-A01AADC6398D}" type="slidenum">
              <a:rPr lang="zh-CN" altLang="en-US" smtClean="0"/>
              <a:t>58</a:t>
            </a:fld>
            <a:endParaRPr lang="zh-CN" altLang="en-US"/>
          </a:p>
        </p:txBody>
      </p:sp>
    </p:spTree>
    <p:extLst>
      <p:ext uri="{BB962C8B-B14F-4D97-AF65-F5344CB8AC3E}">
        <p14:creationId xmlns:p14="http://schemas.microsoft.com/office/powerpoint/2010/main" val="11120117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1464DB0-CCE3-4363-801A-A01AADC6398D}"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8255112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1464DB0-CCE3-4363-801A-A01AADC6398D}"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8558907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1464DB0-CCE3-4363-801A-A01AADC6398D}"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8889041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1464DB0-CCE3-4363-801A-A01AADC6398D}"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8126391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1464DB0-CCE3-4363-801A-A01AADC6398D}"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4967715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34832B-BB6A-4551-BD72-F03970B9A201}"/>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65B66B9-64A6-4E80-A9C5-7DDAE3DC449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9E1089F-9434-4C2C-A088-EEE66ACD2418}"/>
              </a:ext>
            </a:extLst>
          </p:cNvPr>
          <p:cNvSpPr>
            <a:spLocks noGrp="1"/>
          </p:cNvSpPr>
          <p:nvPr>
            <p:ph type="dt" sz="half" idx="10"/>
          </p:nvPr>
        </p:nvSpPr>
        <p:spPr/>
        <p:txBody>
          <a:bodyPr/>
          <a:lstStyle/>
          <a:p>
            <a:fld id="{B3C7E556-CABD-4473-B4DA-A34752FE8204}" type="datetimeFigureOut">
              <a:rPr lang="zh-CN" altLang="en-US" smtClean="0"/>
              <a:t>2019/10/30</a:t>
            </a:fld>
            <a:endParaRPr lang="zh-CN" altLang="en-US"/>
          </a:p>
        </p:txBody>
      </p:sp>
      <p:sp>
        <p:nvSpPr>
          <p:cNvPr id="5" name="页脚占位符 4">
            <a:extLst>
              <a:ext uri="{FF2B5EF4-FFF2-40B4-BE49-F238E27FC236}">
                <a16:creationId xmlns:a16="http://schemas.microsoft.com/office/drawing/2014/main" id="{DF183B5E-7E03-436D-B800-9FCA884FAC5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FA9F795-242D-44DC-851E-82B62618D535}"/>
              </a:ext>
            </a:extLst>
          </p:cNvPr>
          <p:cNvSpPr>
            <a:spLocks noGrp="1"/>
          </p:cNvSpPr>
          <p:nvPr>
            <p:ph type="sldNum" sz="quarter" idx="12"/>
          </p:nvPr>
        </p:nvSpPr>
        <p:spPr/>
        <p:txBody>
          <a:bodyPr/>
          <a:lstStyle/>
          <a:p>
            <a:fld id="{A6E6D859-DF5E-4813-B8F4-C0CB13BD98E9}" type="slidenum">
              <a:rPr lang="zh-CN" altLang="en-US" smtClean="0"/>
              <a:t>‹#›</a:t>
            </a:fld>
            <a:endParaRPr lang="zh-CN" altLang="en-US"/>
          </a:p>
        </p:txBody>
      </p:sp>
    </p:spTree>
    <p:extLst>
      <p:ext uri="{BB962C8B-B14F-4D97-AF65-F5344CB8AC3E}">
        <p14:creationId xmlns:p14="http://schemas.microsoft.com/office/powerpoint/2010/main" val="4476452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AD0781-E5FD-4D15-9B1E-AD46F6F5193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BBBF3C3-5269-4D55-85E5-3DCD4531F0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41D96FD-D7F0-4CA4-9814-A8ED0B46EFC4}"/>
              </a:ext>
            </a:extLst>
          </p:cNvPr>
          <p:cNvSpPr>
            <a:spLocks noGrp="1"/>
          </p:cNvSpPr>
          <p:nvPr>
            <p:ph type="dt" sz="half" idx="10"/>
          </p:nvPr>
        </p:nvSpPr>
        <p:spPr/>
        <p:txBody>
          <a:bodyPr/>
          <a:lstStyle/>
          <a:p>
            <a:fld id="{B3C7E556-CABD-4473-B4DA-A34752FE8204}" type="datetimeFigureOut">
              <a:rPr lang="zh-CN" altLang="en-US" smtClean="0"/>
              <a:t>2019/10/30</a:t>
            </a:fld>
            <a:endParaRPr lang="zh-CN" altLang="en-US"/>
          </a:p>
        </p:txBody>
      </p:sp>
      <p:sp>
        <p:nvSpPr>
          <p:cNvPr id="5" name="页脚占位符 4">
            <a:extLst>
              <a:ext uri="{FF2B5EF4-FFF2-40B4-BE49-F238E27FC236}">
                <a16:creationId xmlns:a16="http://schemas.microsoft.com/office/drawing/2014/main" id="{764F91BE-9E52-48B6-96C7-CC1A1E1F9EC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0FC3053-8E68-487F-9793-8FE3B50C3AEA}"/>
              </a:ext>
            </a:extLst>
          </p:cNvPr>
          <p:cNvSpPr>
            <a:spLocks noGrp="1"/>
          </p:cNvSpPr>
          <p:nvPr>
            <p:ph type="sldNum" sz="quarter" idx="12"/>
          </p:nvPr>
        </p:nvSpPr>
        <p:spPr/>
        <p:txBody>
          <a:bodyPr/>
          <a:lstStyle/>
          <a:p>
            <a:fld id="{A6E6D859-DF5E-4813-B8F4-C0CB13BD98E9}" type="slidenum">
              <a:rPr lang="zh-CN" altLang="en-US" smtClean="0"/>
              <a:t>‹#›</a:t>
            </a:fld>
            <a:endParaRPr lang="zh-CN" altLang="en-US"/>
          </a:p>
        </p:txBody>
      </p:sp>
    </p:spTree>
    <p:extLst>
      <p:ext uri="{BB962C8B-B14F-4D97-AF65-F5344CB8AC3E}">
        <p14:creationId xmlns:p14="http://schemas.microsoft.com/office/powerpoint/2010/main" val="5349625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ADDD41A-5225-46F4-ADD4-3788156598DE}"/>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ABF3A4B-B503-47D4-8DBD-D140AE29B659}"/>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D16BBB-81DA-4119-A191-CCC08FF0B4DA}"/>
              </a:ext>
            </a:extLst>
          </p:cNvPr>
          <p:cNvSpPr>
            <a:spLocks noGrp="1"/>
          </p:cNvSpPr>
          <p:nvPr>
            <p:ph type="dt" sz="half" idx="10"/>
          </p:nvPr>
        </p:nvSpPr>
        <p:spPr/>
        <p:txBody>
          <a:bodyPr/>
          <a:lstStyle/>
          <a:p>
            <a:fld id="{B3C7E556-CABD-4473-B4DA-A34752FE8204}" type="datetimeFigureOut">
              <a:rPr lang="zh-CN" altLang="en-US" smtClean="0"/>
              <a:t>2019/10/30</a:t>
            </a:fld>
            <a:endParaRPr lang="zh-CN" altLang="en-US"/>
          </a:p>
        </p:txBody>
      </p:sp>
      <p:sp>
        <p:nvSpPr>
          <p:cNvPr id="5" name="页脚占位符 4">
            <a:extLst>
              <a:ext uri="{FF2B5EF4-FFF2-40B4-BE49-F238E27FC236}">
                <a16:creationId xmlns:a16="http://schemas.microsoft.com/office/drawing/2014/main" id="{3FFDFF0C-F61F-48E0-8F96-37389BB8F2B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9CAE279-260E-4092-A3F9-E8F38017228F}"/>
              </a:ext>
            </a:extLst>
          </p:cNvPr>
          <p:cNvSpPr>
            <a:spLocks noGrp="1"/>
          </p:cNvSpPr>
          <p:nvPr>
            <p:ph type="sldNum" sz="quarter" idx="12"/>
          </p:nvPr>
        </p:nvSpPr>
        <p:spPr/>
        <p:txBody>
          <a:bodyPr/>
          <a:lstStyle/>
          <a:p>
            <a:fld id="{A6E6D859-DF5E-4813-B8F4-C0CB13BD98E9}" type="slidenum">
              <a:rPr lang="zh-CN" altLang="en-US" smtClean="0"/>
              <a:t>‹#›</a:t>
            </a:fld>
            <a:endParaRPr lang="zh-CN" altLang="en-US"/>
          </a:p>
        </p:txBody>
      </p:sp>
    </p:spTree>
    <p:extLst>
      <p:ext uri="{BB962C8B-B14F-4D97-AF65-F5344CB8AC3E}">
        <p14:creationId xmlns:p14="http://schemas.microsoft.com/office/powerpoint/2010/main" val="7937127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内页">
    <p:spTree>
      <p:nvGrpSpPr>
        <p:cNvPr id="1" name=""/>
        <p:cNvGrpSpPr/>
        <p:nvPr/>
      </p:nvGrpSpPr>
      <p:grpSpPr>
        <a:xfrm>
          <a:off x="0" y="0"/>
          <a:ext cx="0" cy="0"/>
          <a:chOff x="0" y="0"/>
          <a:chExt cx="0" cy="0"/>
        </a:xfrm>
      </p:grpSpPr>
      <p:sp>
        <p:nvSpPr>
          <p:cNvPr id="7" name="矩形 6"/>
          <p:cNvSpPr/>
          <p:nvPr userDrawn="1"/>
        </p:nvSpPr>
        <p:spPr>
          <a:xfrm>
            <a:off x="371325" y="387275"/>
            <a:ext cx="324000" cy="324000"/>
          </a:xfrm>
          <a:prstGeom prst="rect">
            <a:avLst/>
          </a:prstGeom>
          <a:solidFill>
            <a:srgbClr val="870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8" name="矩形 7"/>
          <p:cNvSpPr/>
          <p:nvPr userDrawn="1"/>
        </p:nvSpPr>
        <p:spPr>
          <a:xfrm>
            <a:off x="119325" y="135275"/>
            <a:ext cx="252000" cy="252000"/>
          </a:xfrm>
          <a:prstGeom prst="rect">
            <a:avLst/>
          </a:prstGeom>
          <a:solidFill>
            <a:srgbClr val="6A00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9" name="矩形 8"/>
          <p:cNvSpPr/>
          <p:nvPr userDrawn="1"/>
        </p:nvSpPr>
        <p:spPr>
          <a:xfrm>
            <a:off x="11226675" y="6318000"/>
            <a:ext cx="540000" cy="540000"/>
          </a:xfrm>
          <a:prstGeom prst="rect">
            <a:avLst/>
          </a:prstGeom>
          <a:solidFill>
            <a:srgbClr val="6A00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6" name="灯片编号占位符 15"/>
          <p:cNvSpPr>
            <a:spLocks noGrp="1"/>
          </p:cNvSpPr>
          <p:nvPr>
            <p:ph type="sldNum" sz="quarter" idx="12"/>
          </p:nvPr>
        </p:nvSpPr>
        <p:spPr>
          <a:xfrm>
            <a:off x="10801349" y="6405444"/>
            <a:ext cx="1390651" cy="365125"/>
          </a:xfrm>
        </p:spPr>
        <p:txBody>
          <a:bodyPr/>
          <a:lstStyle>
            <a:lvl1pPr algn="ctr">
              <a:defRPr sz="2000" b="1">
                <a:solidFill>
                  <a:schemeClr val="bg1"/>
                </a:solidFill>
              </a:defRPr>
            </a:lvl1pPr>
          </a:lstStyle>
          <a:p>
            <a:fld id="{51D91E7F-84B6-4064-9D4E-CC7D244BCA04}" type="slidenum">
              <a:rPr lang="zh-CN" altLang="en-US" smtClean="0"/>
              <a:pPr/>
              <a:t>‹#›</a:t>
            </a:fld>
            <a:endParaRPr lang="zh-CN" altLang="en-US" dirty="0"/>
          </a:p>
        </p:txBody>
      </p:sp>
      <p:pic>
        <p:nvPicPr>
          <p:cNvPr id="4" name="图片 3">
            <a:extLst>
              <a:ext uri="{FF2B5EF4-FFF2-40B4-BE49-F238E27FC236}">
                <a16:creationId xmlns:a16="http://schemas.microsoft.com/office/drawing/2014/main" id="{515E784F-FEC6-4036-BB90-CF036E251B0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9325" y="6409078"/>
            <a:ext cx="1136719" cy="361491"/>
          </a:xfrm>
          <a:prstGeom prst="rect">
            <a:avLst/>
          </a:prstGeom>
        </p:spPr>
      </p:pic>
    </p:spTree>
    <p:extLst>
      <p:ext uri="{BB962C8B-B14F-4D97-AF65-F5344CB8AC3E}">
        <p14:creationId xmlns:p14="http://schemas.microsoft.com/office/powerpoint/2010/main" val="3777363615"/>
      </p:ext>
    </p:extLst>
  </p:cSld>
  <p:clrMapOvr>
    <a:masterClrMapping/>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guide id="3" pos="439">
          <p15:clr>
            <a:srgbClr val="FBAE40"/>
          </p15:clr>
        </p15:guide>
        <p15:guide id="4" pos="7243">
          <p15:clr>
            <a:srgbClr val="FBAE40"/>
          </p15:clr>
        </p15:guide>
        <p15:guide id="5" orient="horz" pos="346">
          <p15:clr>
            <a:srgbClr val="FBAE40"/>
          </p15:clr>
        </p15:guide>
        <p15:guide id="6" orient="horz" pos="3974">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3FE429-CFF6-4227-B8FB-9C0EA066D6C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FB005C7-81D0-43CC-840A-DBF392B4D56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6209D72-4E4A-440D-88EA-71D77178A4DC}"/>
              </a:ext>
            </a:extLst>
          </p:cNvPr>
          <p:cNvSpPr>
            <a:spLocks noGrp="1"/>
          </p:cNvSpPr>
          <p:nvPr>
            <p:ph type="dt" sz="half" idx="10"/>
          </p:nvPr>
        </p:nvSpPr>
        <p:spPr/>
        <p:txBody>
          <a:bodyPr/>
          <a:lstStyle/>
          <a:p>
            <a:fld id="{B3C7E556-CABD-4473-B4DA-A34752FE8204}" type="datetimeFigureOut">
              <a:rPr lang="zh-CN" altLang="en-US" smtClean="0"/>
              <a:t>2019/10/30</a:t>
            </a:fld>
            <a:endParaRPr lang="zh-CN" altLang="en-US"/>
          </a:p>
        </p:txBody>
      </p:sp>
      <p:sp>
        <p:nvSpPr>
          <p:cNvPr id="5" name="页脚占位符 4">
            <a:extLst>
              <a:ext uri="{FF2B5EF4-FFF2-40B4-BE49-F238E27FC236}">
                <a16:creationId xmlns:a16="http://schemas.microsoft.com/office/drawing/2014/main" id="{04C35BF8-3595-4CF8-B935-FFE53885B63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A5C1036-CF75-4C24-BDB0-8605C6C1B6E7}"/>
              </a:ext>
            </a:extLst>
          </p:cNvPr>
          <p:cNvSpPr>
            <a:spLocks noGrp="1"/>
          </p:cNvSpPr>
          <p:nvPr>
            <p:ph type="sldNum" sz="quarter" idx="12"/>
          </p:nvPr>
        </p:nvSpPr>
        <p:spPr/>
        <p:txBody>
          <a:bodyPr/>
          <a:lstStyle/>
          <a:p>
            <a:fld id="{A6E6D859-DF5E-4813-B8F4-C0CB13BD98E9}" type="slidenum">
              <a:rPr lang="zh-CN" altLang="en-US" smtClean="0"/>
              <a:t>‹#›</a:t>
            </a:fld>
            <a:endParaRPr lang="zh-CN" altLang="en-US"/>
          </a:p>
        </p:txBody>
      </p:sp>
    </p:spTree>
    <p:extLst>
      <p:ext uri="{BB962C8B-B14F-4D97-AF65-F5344CB8AC3E}">
        <p14:creationId xmlns:p14="http://schemas.microsoft.com/office/powerpoint/2010/main" val="41130316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9F5437-BE12-46FF-8168-702944E3DDC2}"/>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F7B8E9-B5ED-485D-A675-F7FEE8C5E5F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CB01E0A-3B9D-4ED2-936C-244B2540493A}"/>
              </a:ext>
            </a:extLst>
          </p:cNvPr>
          <p:cNvSpPr>
            <a:spLocks noGrp="1"/>
          </p:cNvSpPr>
          <p:nvPr>
            <p:ph type="dt" sz="half" idx="10"/>
          </p:nvPr>
        </p:nvSpPr>
        <p:spPr/>
        <p:txBody>
          <a:bodyPr/>
          <a:lstStyle/>
          <a:p>
            <a:fld id="{B3C7E556-CABD-4473-B4DA-A34752FE8204}" type="datetimeFigureOut">
              <a:rPr lang="zh-CN" altLang="en-US" smtClean="0"/>
              <a:t>2019/10/30</a:t>
            </a:fld>
            <a:endParaRPr lang="zh-CN" altLang="en-US"/>
          </a:p>
        </p:txBody>
      </p:sp>
      <p:sp>
        <p:nvSpPr>
          <p:cNvPr id="5" name="页脚占位符 4">
            <a:extLst>
              <a:ext uri="{FF2B5EF4-FFF2-40B4-BE49-F238E27FC236}">
                <a16:creationId xmlns:a16="http://schemas.microsoft.com/office/drawing/2014/main" id="{FF3850E3-903C-4D12-81FF-179253C86B8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3F2D67E-FED3-4095-8B69-5805F43804E3}"/>
              </a:ext>
            </a:extLst>
          </p:cNvPr>
          <p:cNvSpPr>
            <a:spLocks noGrp="1"/>
          </p:cNvSpPr>
          <p:nvPr>
            <p:ph type="sldNum" sz="quarter" idx="12"/>
          </p:nvPr>
        </p:nvSpPr>
        <p:spPr/>
        <p:txBody>
          <a:bodyPr/>
          <a:lstStyle/>
          <a:p>
            <a:fld id="{A6E6D859-DF5E-4813-B8F4-C0CB13BD98E9}" type="slidenum">
              <a:rPr lang="zh-CN" altLang="en-US" smtClean="0"/>
              <a:t>‹#›</a:t>
            </a:fld>
            <a:endParaRPr lang="zh-CN" altLang="en-US"/>
          </a:p>
        </p:txBody>
      </p:sp>
    </p:spTree>
    <p:extLst>
      <p:ext uri="{BB962C8B-B14F-4D97-AF65-F5344CB8AC3E}">
        <p14:creationId xmlns:p14="http://schemas.microsoft.com/office/powerpoint/2010/main" val="12621277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7120CE-AE28-497F-A8DB-01DF68BAC50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9DDD666-CFF6-46D9-B142-C28E10040708}"/>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9C6EA7A-9F41-4611-AC48-31CD663566AF}"/>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B940053-FE65-4D7D-AFAC-33495451B1B6}"/>
              </a:ext>
            </a:extLst>
          </p:cNvPr>
          <p:cNvSpPr>
            <a:spLocks noGrp="1"/>
          </p:cNvSpPr>
          <p:nvPr>
            <p:ph type="dt" sz="half" idx="10"/>
          </p:nvPr>
        </p:nvSpPr>
        <p:spPr/>
        <p:txBody>
          <a:bodyPr/>
          <a:lstStyle/>
          <a:p>
            <a:fld id="{B3C7E556-CABD-4473-B4DA-A34752FE8204}" type="datetimeFigureOut">
              <a:rPr lang="zh-CN" altLang="en-US" smtClean="0"/>
              <a:t>2019/10/30</a:t>
            </a:fld>
            <a:endParaRPr lang="zh-CN" altLang="en-US"/>
          </a:p>
        </p:txBody>
      </p:sp>
      <p:sp>
        <p:nvSpPr>
          <p:cNvPr id="6" name="页脚占位符 5">
            <a:extLst>
              <a:ext uri="{FF2B5EF4-FFF2-40B4-BE49-F238E27FC236}">
                <a16:creationId xmlns:a16="http://schemas.microsoft.com/office/drawing/2014/main" id="{763F933C-EAE3-43AD-BEEF-F16C1D4EA112}"/>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B77C6C23-0D7F-4F39-B5A7-9D068B4B1C33}"/>
              </a:ext>
            </a:extLst>
          </p:cNvPr>
          <p:cNvSpPr>
            <a:spLocks noGrp="1"/>
          </p:cNvSpPr>
          <p:nvPr>
            <p:ph type="sldNum" sz="quarter" idx="12"/>
          </p:nvPr>
        </p:nvSpPr>
        <p:spPr/>
        <p:txBody>
          <a:bodyPr/>
          <a:lstStyle/>
          <a:p>
            <a:fld id="{A6E6D859-DF5E-4813-B8F4-C0CB13BD98E9}" type="slidenum">
              <a:rPr lang="zh-CN" altLang="en-US" smtClean="0"/>
              <a:t>‹#›</a:t>
            </a:fld>
            <a:endParaRPr lang="zh-CN" altLang="en-US"/>
          </a:p>
        </p:txBody>
      </p:sp>
    </p:spTree>
    <p:extLst>
      <p:ext uri="{BB962C8B-B14F-4D97-AF65-F5344CB8AC3E}">
        <p14:creationId xmlns:p14="http://schemas.microsoft.com/office/powerpoint/2010/main" val="7080081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F69458-C8FE-4F01-AAA5-53A8722B5313}"/>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DF3A4F2-2011-45E1-A05E-24EA8391688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FD40A3A-86C4-4A5D-8A6F-FF674725ECEC}"/>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5B724F2-251E-42F5-A0CD-9D94116B6B2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66AC086-0C7B-43A9-82FA-EB1A36864A00}"/>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C669686-C1A4-47CE-BFF8-95002963AD98}"/>
              </a:ext>
            </a:extLst>
          </p:cNvPr>
          <p:cNvSpPr>
            <a:spLocks noGrp="1"/>
          </p:cNvSpPr>
          <p:nvPr>
            <p:ph type="dt" sz="half" idx="10"/>
          </p:nvPr>
        </p:nvSpPr>
        <p:spPr/>
        <p:txBody>
          <a:bodyPr/>
          <a:lstStyle/>
          <a:p>
            <a:fld id="{B3C7E556-CABD-4473-B4DA-A34752FE8204}" type="datetimeFigureOut">
              <a:rPr lang="zh-CN" altLang="en-US" smtClean="0"/>
              <a:t>2019/10/30</a:t>
            </a:fld>
            <a:endParaRPr lang="zh-CN" altLang="en-US"/>
          </a:p>
        </p:txBody>
      </p:sp>
      <p:sp>
        <p:nvSpPr>
          <p:cNvPr id="8" name="页脚占位符 7">
            <a:extLst>
              <a:ext uri="{FF2B5EF4-FFF2-40B4-BE49-F238E27FC236}">
                <a16:creationId xmlns:a16="http://schemas.microsoft.com/office/drawing/2014/main" id="{B6C432CA-F843-4186-804F-DC6AD706A5A5}"/>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60177E3D-E64B-40CD-BE5A-C48097FA53C5}"/>
              </a:ext>
            </a:extLst>
          </p:cNvPr>
          <p:cNvSpPr>
            <a:spLocks noGrp="1"/>
          </p:cNvSpPr>
          <p:nvPr>
            <p:ph type="sldNum" sz="quarter" idx="12"/>
          </p:nvPr>
        </p:nvSpPr>
        <p:spPr/>
        <p:txBody>
          <a:bodyPr/>
          <a:lstStyle/>
          <a:p>
            <a:fld id="{A6E6D859-DF5E-4813-B8F4-C0CB13BD98E9}" type="slidenum">
              <a:rPr lang="zh-CN" altLang="en-US" smtClean="0"/>
              <a:t>‹#›</a:t>
            </a:fld>
            <a:endParaRPr lang="zh-CN" altLang="en-US"/>
          </a:p>
        </p:txBody>
      </p:sp>
    </p:spTree>
    <p:extLst>
      <p:ext uri="{BB962C8B-B14F-4D97-AF65-F5344CB8AC3E}">
        <p14:creationId xmlns:p14="http://schemas.microsoft.com/office/powerpoint/2010/main" val="36196724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4F3E07-AC73-4637-9C12-2635CD56E9F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7E0A36B-EECB-411F-8F93-1FEBE4FFFF2B}"/>
              </a:ext>
            </a:extLst>
          </p:cNvPr>
          <p:cNvSpPr>
            <a:spLocks noGrp="1"/>
          </p:cNvSpPr>
          <p:nvPr>
            <p:ph type="dt" sz="half" idx="10"/>
          </p:nvPr>
        </p:nvSpPr>
        <p:spPr/>
        <p:txBody>
          <a:bodyPr/>
          <a:lstStyle/>
          <a:p>
            <a:fld id="{B3C7E556-CABD-4473-B4DA-A34752FE8204}" type="datetimeFigureOut">
              <a:rPr lang="zh-CN" altLang="en-US" smtClean="0"/>
              <a:t>2019/10/30</a:t>
            </a:fld>
            <a:endParaRPr lang="zh-CN" altLang="en-US"/>
          </a:p>
        </p:txBody>
      </p:sp>
      <p:sp>
        <p:nvSpPr>
          <p:cNvPr id="4" name="页脚占位符 3">
            <a:extLst>
              <a:ext uri="{FF2B5EF4-FFF2-40B4-BE49-F238E27FC236}">
                <a16:creationId xmlns:a16="http://schemas.microsoft.com/office/drawing/2014/main" id="{59F458AA-8B0E-4E9E-B5E0-5CFB2BAD0B23}"/>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BCBE298F-4262-428C-9543-055E3A1A5C23}"/>
              </a:ext>
            </a:extLst>
          </p:cNvPr>
          <p:cNvSpPr>
            <a:spLocks noGrp="1"/>
          </p:cNvSpPr>
          <p:nvPr>
            <p:ph type="sldNum" sz="quarter" idx="12"/>
          </p:nvPr>
        </p:nvSpPr>
        <p:spPr/>
        <p:txBody>
          <a:bodyPr/>
          <a:lstStyle/>
          <a:p>
            <a:fld id="{A6E6D859-DF5E-4813-B8F4-C0CB13BD98E9}" type="slidenum">
              <a:rPr lang="zh-CN" altLang="en-US" smtClean="0"/>
              <a:t>‹#›</a:t>
            </a:fld>
            <a:endParaRPr lang="zh-CN" altLang="en-US"/>
          </a:p>
        </p:txBody>
      </p:sp>
    </p:spTree>
    <p:extLst>
      <p:ext uri="{BB962C8B-B14F-4D97-AF65-F5344CB8AC3E}">
        <p14:creationId xmlns:p14="http://schemas.microsoft.com/office/powerpoint/2010/main" val="1834567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291079B-A64C-46AC-AD9D-78D33E674D46}"/>
              </a:ext>
            </a:extLst>
          </p:cNvPr>
          <p:cNvSpPr>
            <a:spLocks noGrp="1"/>
          </p:cNvSpPr>
          <p:nvPr>
            <p:ph type="dt" sz="half" idx="10"/>
          </p:nvPr>
        </p:nvSpPr>
        <p:spPr/>
        <p:txBody>
          <a:bodyPr/>
          <a:lstStyle/>
          <a:p>
            <a:fld id="{B3C7E556-CABD-4473-B4DA-A34752FE8204}" type="datetimeFigureOut">
              <a:rPr lang="zh-CN" altLang="en-US" smtClean="0"/>
              <a:t>2019/10/30</a:t>
            </a:fld>
            <a:endParaRPr lang="zh-CN" altLang="en-US"/>
          </a:p>
        </p:txBody>
      </p:sp>
      <p:sp>
        <p:nvSpPr>
          <p:cNvPr id="3" name="页脚占位符 2">
            <a:extLst>
              <a:ext uri="{FF2B5EF4-FFF2-40B4-BE49-F238E27FC236}">
                <a16:creationId xmlns:a16="http://schemas.microsoft.com/office/drawing/2014/main" id="{28E9467C-7E85-43EF-B0A2-4DB5EB57E85B}"/>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69513A85-F307-4A5F-BD6C-91C52D4AAF61}"/>
              </a:ext>
            </a:extLst>
          </p:cNvPr>
          <p:cNvSpPr>
            <a:spLocks noGrp="1"/>
          </p:cNvSpPr>
          <p:nvPr>
            <p:ph type="sldNum" sz="quarter" idx="12"/>
          </p:nvPr>
        </p:nvSpPr>
        <p:spPr/>
        <p:txBody>
          <a:bodyPr/>
          <a:lstStyle/>
          <a:p>
            <a:fld id="{A6E6D859-DF5E-4813-B8F4-C0CB13BD98E9}" type="slidenum">
              <a:rPr lang="zh-CN" altLang="en-US" smtClean="0"/>
              <a:t>‹#›</a:t>
            </a:fld>
            <a:endParaRPr lang="zh-CN" altLang="en-US"/>
          </a:p>
        </p:txBody>
      </p:sp>
    </p:spTree>
    <p:extLst>
      <p:ext uri="{BB962C8B-B14F-4D97-AF65-F5344CB8AC3E}">
        <p14:creationId xmlns:p14="http://schemas.microsoft.com/office/powerpoint/2010/main" val="4349397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D2A3FA-2F65-46D0-88C2-82F3F9A9B03A}"/>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A714667-066D-44C6-9BB0-3376A3B56EE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5B6AA43-0ABC-4315-B97B-ACA33B6F79E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C0BAE1-7C9E-4659-A71B-2BF491B9F1CC}"/>
              </a:ext>
            </a:extLst>
          </p:cNvPr>
          <p:cNvSpPr>
            <a:spLocks noGrp="1"/>
          </p:cNvSpPr>
          <p:nvPr>
            <p:ph type="dt" sz="half" idx="10"/>
          </p:nvPr>
        </p:nvSpPr>
        <p:spPr/>
        <p:txBody>
          <a:bodyPr/>
          <a:lstStyle/>
          <a:p>
            <a:fld id="{B3C7E556-CABD-4473-B4DA-A34752FE8204}" type="datetimeFigureOut">
              <a:rPr lang="zh-CN" altLang="en-US" smtClean="0"/>
              <a:t>2019/10/30</a:t>
            </a:fld>
            <a:endParaRPr lang="zh-CN" altLang="en-US"/>
          </a:p>
        </p:txBody>
      </p:sp>
      <p:sp>
        <p:nvSpPr>
          <p:cNvPr id="6" name="页脚占位符 5">
            <a:extLst>
              <a:ext uri="{FF2B5EF4-FFF2-40B4-BE49-F238E27FC236}">
                <a16:creationId xmlns:a16="http://schemas.microsoft.com/office/drawing/2014/main" id="{8C24982E-5DBC-4F1F-9ECB-FD102845EE6D}"/>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7EAC0433-47A4-4D34-BC79-3DB1A978C28F}"/>
              </a:ext>
            </a:extLst>
          </p:cNvPr>
          <p:cNvSpPr>
            <a:spLocks noGrp="1"/>
          </p:cNvSpPr>
          <p:nvPr>
            <p:ph type="sldNum" sz="quarter" idx="12"/>
          </p:nvPr>
        </p:nvSpPr>
        <p:spPr/>
        <p:txBody>
          <a:bodyPr/>
          <a:lstStyle/>
          <a:p>
            <a:fld id="{A6E6D859-DF5E-4813-B8F4-C0CB13BD98E9}" type="slidenum">
              <a:rPr lang="zh-CN" altLang="en-US" smtClean="0"/>
              <a:t>‹#›</a:t>
            </a:fld>
            <a:endParaRPr lang="zh-CN" altLang="en-US"/>
          </a:p>
        </p:txBody>
      </p:sp>
    </p:spTree>
    <p:extLst>
      <p:ext uri="{BB962C8B-B14F-4D97-AF65-F5344CB8AC3E}">
        <p14:creationId xmlns:p14="http://schemas.microsoft.com/office/powerpoint/2010/main" val="35832941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9DA303-407B-4437-97FC-8FC703239026}"/>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44D7415-3F50-4FAA-BBB5-71E5C946047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8E1D245-F593-4C91-9A75-DA9DEF57B16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3A70994-0229-4FF2-B222-654BAF556281}"/>
              </a:ext>
            </a:extLst>
          </p:cNvPr>
          <p:cNvSpPr>
            <a:spLocks noGrp="1"/>
          </p:cNvSpPr>
          <p:nvPr>
            <p:ph type="dt" sz="half" idx="10"/>
          </p:nvPr>
        </p:nvSpPr>
        <p:spPr/>
        <p:txBody>
          <a:bodyPr/>
          <a:lstStyle/>
          <a:p>
            <a:fld id="{B3C7E556-CABD-4473-B4DA-A34752FE8204}" type="datetimeFigureOut">
              <a:rPr lang="zh-CN" altLang="en-US" smtClean="0"/>
              <a:t>2019/10/30</a:t>
            </a:fld>
            <a:endParaRPr lang="zh-CN" altLang="en-US"/>
          </a:p>
        </p:txBody>
      </p:sp>
      <p:sp>
        <p:nvSpPr>
          <p:cNvPr id="6" name="页脚占位符 5">
            <a:extLst>
              <a:ext uri="{FF2B5EF4-FFF2-40B4-BE49-F238E27FC236}">
                <a16:creationId xmlns:a16="http://schemas.microsoft.com/office/drawing/2014/main" id="{E3E9B86A-D20C-4974-899D-69AFC3BD87A4}"/>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DE281A3F-0031-4760-A321-DB1F5F420399}"/>
              </a:ext>
            </a:extLst>
          </p:cNvPr>
          <p:cNvSpPr>
            <a:spLocks noGrp="1"/>
          </p:cNvSpPr>
          <p:nvPr>
            <p:ph type="sldNum" sz="quarter" idx="12"/>
          </p:nvPr>
        </p:nvSpPr>
        <p:spPr/>
        <p:txBody>
          <a:bodyPr/>
          <a:lstStyle/>
          <a:p>
            <a:fld id="{A6E6D859-DF5E-4813-B8F4-C0CB13BD98E9}" type="slidenum">
              <a:rPr lang="zh-CN" altLang="en-US" smtClean="0"/>
              <a:t>‹#›</a:t>
            </a:fld>
            <a:endParaRPr lang="zh-CN" altLang="en-US"/>
          </a:p>
        </p:txBody>
      </p:sp>
    </p:spTree>
    <p:extLst>
      <p:ext uri="{BB962C8B-B14F-4D97-AF65-F5344CB8AC3E}">
        <p14:creationId xmlns:p14="http://schemas.microsoft.com/office/powerpoint/2010/main" val="38423550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365DB275-77B6-4CE2-A1A3-3500CFB8D71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93882286-832B-4445-8F30-74C2E252E9E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F566AC2-5FFB-45E7-A9F7-E7491E5E9EF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3C7E556-CABD-4473-B4DA-A34752FE8204}" type="datetimeFigureOut">
              <a:rPr lang="zh-CN" altLang="en-US" smtClean="0"/>
              <a:t>2019/10/30</a:t>
            </a:fld>
            <a:endParaRPr lang="zh-CN" altLang="en-US"/>
          </a:p>
        </p:txBody>
      </p:sp>
      <p:sp>
        <p:nvSpPr>
          <p:cNvPr id="5" name="页脚占位符 4">
            <a:extLst>
              <a:ext uri="{FF2B5EF4-FFF2-40B4-BE49-F238E27FC236}">
                <a16:creationId xmlns:a16="http://schemas.microsoft.com/office/drawing/2014/main" id="{6D950D8C-1263-4B3D-B866-0AFD3927E82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E7583F88-AE26-4EF1-9AF3-C9F1A5EA912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6E6D859-DF5E-4813-B8F4-C0CB13BD98E9}" type="slidenum">
              <a:rPr lang="zh-CN" altLang="en-US" smtClean="0"/>
              <a:t>‹#›</a:t>
            </a:fld>
            <a:endParaRPr lang="zh-CN" altLang="en-US"/>
          </a:p>
        </p:txBody>
      </p:sp>
    </p:spTree>
    <p:extLst>
      <p:ext uri="{BB962C8B-B14F-4D97-AF65-F5344CB8AC3E}">
        <p14:creationId xmlns:p14="http://schemas.microsoft.com/office/powerpoint/2010/main" val="14084568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4.xml"/><Relationship Id="rId1" Type="http://schemas.openxmlformats.org/officeDocument/2006/relationships/slideLayout" Target="../slideLayouts/slideLayout12.xml"/><Relationship Id="rId4" Type="http://schemas.openxmlformats.org/officeDocument/2006/relationships/image" Target="../media/image19.jpg"/></Relationships>
</file>

<file path=ppt/slides/_rels/slide21.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5.xml"/><Relationship Id="rId1" Type="http://schemas.openxmlformats.org/officeDocument/2006/relationships/slideLayout" Target="../slideLayouts/slideLayout12.xml"/><Relationship Id="rId4" Type="http://schemas.openxmlformats.org/officeDocument/2006/relationships/image" Target="../media/image21.jp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7.xml"/><Relationship Id="rId1" Type="http://schemas.openxmlformats.org/officeDocument/2006/relationships/slideLayout" Target="../slideLayouts/slideLayout12.xml"/><Relationship Id="rId4" Type="http://schemas.openxmlformats.org/officeDocument/2006/relationships/image" Target="../media/image23.jp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19.xml"/><Relationship Id="rId1" Type="http://schemas.openxmlformats.org/officeDocument/2006/relationships/slideLayout" Target="../slideLayouts/slideLayout12.xml"/><Relationship Id="rId4" Type="http://schemas.openxmlformats.org/officeDocument/2006/relationships/image" Target="../media/image25.jp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22.xml"/><Relationship Id="rId1" Type="http://schemas.openxmlformats.org/officeDocument/2006/relationships/slideLayout" Target="../slideLayouts/slideLayout12.xml"/><Relationship Id="rId4" Type="http://schemas.openxmlformats.org/officeDocument/2006/relationships/image" Target="../media/image27.jpg"/></Relationships>
</file>

<file path=ppt/slides/_rels/slide29.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23.xml"/><Relationship Id="rId1" Type="http://schemas.openxmlformats.org/officeDocument/2006/relationships/slideLayout" Target="../slideLayouts/slideLayout12.xml"/><Relationship Id="rId4" Type="http://schemas.openxmlformats.org/officeDocument/2006/relationships/image" Target="../media/image29.jp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12.xml"/><Relationship Id="rId1" Type="http://schemas.openxmlformats.org/officeDocument/2006/relationships/tags" Target="../tags/tag1.xml"/><Relationship Id="rId4" Type="http://schemas.openxmlformats.org/officeDocument/2006/relationships/image" Target="../media/image34.png"/></Relationships>
</file>

<file path=ppt/slides/_rels/slide3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9.xml"/><Relationship Id="rId1" Type="http://schemas.openxmlformats.org/officeDocument/2006/relationships/slideLayout" Target="../slideLayouts/slideLayout12.xml"/><Relationship Id="rId5" Type="http://schemas.openxmlformats.org/officeDocument/2006/relationships/image" Target="../media/image37.png"/><Relationship Id="rId4" Type="http://schemas.openxmlformats.org/officeDocument/2006/relationships/image" Target="../media/image36.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12.xml"/><Relationship Id="rId1" Type="http://schemas.openxmlformats.org/officeDocument/2006/relationships/tags" Target="../tags/tag2.xml"/><Relationship Id="rId4" Type="http://schemas.openxmlformats.org/officeDocument/2006/relationships/image" Target="../media/image38.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12.xml"/><Relationship Id="rId1" Type="http://schemas.openxmlformats.org/officeDocument/2006/relationships/tags" Target="../tags/tag3.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12.xml"/><Relationship Id="rId1" Type="http://schemas.openxmlformats.org/officeDocument/2006/relationships/tags" Target="../tags/tag4.xml"/><Relationship Id="rId4" Type="http://schemas.openxmlformats.org/officeDocument/2006/relationships/image" Target="../media/image39.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2.xml"/><Relationship Id="rId5" Type="http://schemas.openxmlformats.org/officeDocument/2006/relationships/image" Target="../media/image6.pn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5.xml"/><Relationship Id="rId1" Type="http://schemas.openxmlformats.org/officeDocument/2006/relationships/slideLayout" Target="../slideLayouts/slideLayout12.xml"/><Relationship Id="rId4" Type="http://schemas.openxmlformats.org/officeDocument/2006/relationships/image" Target="../media/image43.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9.xml"/><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2.xml"/><Relationship Id="rId4" Type="http://schemas.openxmlformats.org/officeDocument/2006/relationships/image" Target="../media/image9.png"/></Relationships>
</file>

<file path=ppt/slides/_rels/slide5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1.xml"/><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2.xml"/><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3.xml"/><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4.xml"/><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5.xml"/><Relationship Id="rId1" Type="http://schemas.openxmlformats.org/officeDocument/2006/relationships/slideLayout" Target="../slideLayouts/slideLayout12.xml"/><Relationship Id="rId4" Type="http://schemas.openxmlformats.org/officeDocument/2006/relationships/image" Target="../media/image51.pn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7.xml"/><Relationship Id="rId1" Type="http://schemas.openxmlformats.org/officeDocument/2006/relationships/slideLayout" Target="../slideLayouts/slideLayout12.xml"/><Relationship Id="rId4" Type="http://schemas.openxmlformats.org/officeDocument/2006/relationships/image" Target="../media/image53.png"/></Relationships>
</file>

<file path=ppt/slides/_rels/slide5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8.xml"/><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9.xml"/><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2.xml"/><Relationship Id="rId4" Type="http://schemas.openxmlformats.org/officeDocument/2006/relationships/image" Target="../media/image12.png"/></Relationships>
</file>

<file path=ppt/slides/_rels/slide6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image" Target="../media/image60.png"/><Relationship Id="rId1" Type="http://schemas.openxmlformats.org/officeDocument/2006/relationships/slideLayout" Target="../slideLayouts/slideLayout7.xml"/><Relationship Id="rId4" Type="http://schemas.openxmlformats.org/officeDocument/2006/relationships/image" Target="../media/image62.png"/></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0" y="3667640"/>
            <a:ext cx="12192000" cy="518887"/>
          </a:xfrm>
          <a:prstGeom prst="rect">
            <a:avLst/>
          </a:prstGeom>
          <a:solidFill>
            <a:srgbClr val="453D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Times New Roman"/>
              <a:ea typeface="微软雅黑"/>
              <a:cs typeface="+mn-cs"/>
            </a:endParaRPr>
          </a:p>
        </p:txBody>
      </p:sp>
      <p:sp>
        <p:nvSpPr>
          <p:cNvPr id="7" name="矩形 6"/>
          <p:cNvSpPr/>
          <p:nvPr/>
        </p:nvSpPr>
        <p:spPr>
          <a:xfrm>
            <a:off x="0" y="2695184"/>
            <a:ext cx="12192000" cy="972457"/>
          </a:xfrm>
          <a:prstGeom prst="rect">
            <a:avLst/>
          </a:prstGeom>
          <a:solidFill>
            <a:srgbClr val="6A00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Times New Roman"/>
              <a:ea typeface="微软雅黑"/>
              <a:cs typeface="+mn-cs"/>
            </a:endParaRPr>
          </a:p>
        </p:txBody>
      </p:sp>
      <p:sp>
        <p:nvSpPr>
          <p:cNvPr id="11" name="文本框 10"/>
          <p:cNvSpPr txBox="1"/>
          <p:nvPr/>
        </p:nvSpPr>
        <p:spPr>
          <a:xfrm>
            <a:off x="2040019" y="2898887"/>
            <a:ext cx="9446966" cy="55399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000" b="1" i="0" u="none" strike="noStrike" kern="1200" cap="none" spc="0" normalizeH="0" baseline="0" noProof="0" dirty="0">
                <a:ln>
                  <a:noFill/>
                </a:ln>
                <a:solidFill>
                  <a:prstClr val="white"/>
                </a:solidFill>
                <a:effectLst/>
                <a:uLnTx/>
                <a:uFillTx/>
                <a:latin typeface="Times New Roman"/>
                <a:ea typeface="微软雅黑"/>
                <a:cs typeface="+mn-cs"/>
              </a:rPr>
              <a:t>C++</a:t>
            </a:r>
            <a:r>
              <a:rPr kumimoji="0" lang="zh-CN" altLang="en-US" sz="3000" b="1" i="0" u="none" strike="noStrike" kern="1200" cap="none" spc="0" normalizeH="0" baseline="0" noProof="0" dirty="0">
                <a:ln>
                  <a:noFill/>
                </a:ln>
                <a:solidFill>
                  <a:prstClr val="white"/>
                </a:solidFill>
                <a:effectLst/>
                <a:uLnTx/>
                <a:uFillTx/>
                <a:latin typeface="Times New Roman"/>
                <a:ea typeface="微软雅黑"/>
                <a:cs typeface="+mn-cs"/>
              </a:rPr>
              <a:t>第</a:t>
            </a:r>
            <a:r>
              <a:rPr lang="zh-CN" altLang="en-US" sz="3000" b="1" dirty="0">
                <a:solidFill>
                  <a:prstClr val="white"/>
                </a:solidFill>
                <a:latin typeface="Times New Roman"/>
                <a:ea typeface="微软雅黑"/>
              </a:rPr>
              <a:t>二</a:t>
            </a:r>
            <a:r>
              <a:rPr kumimoji="0" lang="zh-CN" altLang="en-US" sz="3000" b="1" i="0" u="none" strike="noStrike" kern="1200" cap="none" spc="0" normalizeH="0" baseline="0" noProof="0" dirty="0">
                <a:ln>
                  <a:noFill/>
                </a:ln>
                <a:solidFill>
                  <a:prstClr val="white"/>
                </a:solidFill>
                <a:effectLst/>
                <a:uLnTx/>
                <a:uFillTx/>
                <a:latin typeface="Times New Roman"/>
                <a:ea typeface="微软雅黑"/>
                <a:cs typeface="+mn-cs"/>
              </a:rPr>
              <a:t>次作业题解</a:t>
            </a:r>
          </a:p>
        </p:txBody>
      </p:sp>
      <p:grpSp>
        <p:nvGrpSpPr>
          <p:cNvPr id="3" name="组合 2">
            <a:extLst>
              <a:ext uri="{FF2B5EF4-FFF2-40B4-BE49-F238E27FC236}">
                <a16:creationId xmlns:a16="http://schemas.microsoft.com/office/drawing/2014/main" id="{13D75939-114B-4839-B0C9-2B8475E4B269}"/>
              </a:ext>
            </a:extLst>
          </p:cNvPr>
          <p:cNvGrpSpPr/>
          <p:nvPr/>
        </p:nvGrpSpPr>
        <p:grpSpPr>
          <a:xfrm>
            <a:off x="10910985" y="1963404"/>
            <a:ext cx="576000" cy="576000"/>
            <a:chOff x="10920675" y="2008140"/>
            <a:chExt cx="576000" cy="576000"/>
          </a:xfrm>
        </p:grpSpPr>
        <p:sp>
          <p:nvSpPr>
            <p:cNvPr id="15" name="矩形 14"/>
            <p:cNvSpPr/>
            <p:nvPr/>
          </p:nvSpPr>
          <p:spPr>
            <a:xfrm>
              <a:off x="11172675" y="2260140"/>
              <a:ext cx="324000" cy="324000"/>
            </a:xfrm>
            <a:prstGeom prst="rect">
              <a:avLst/>
            </a:prstGeom>
            <a:solidFill>
              <a:srgbClr val="870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Times New Roman"/>
                <a:ea typeface="微软雅黑"/>
                <a:cs typeface="+mn-cs"/>
              </a:endParaRPr>
            </a:p>
          </p:txBody>
        </p:sp>
        <p:sp>
          <p:nvSpPr>
            <p:cNvPr id="16" name="矩形 15"/>
            <p:cNvSpPr/>
            <p:nvPr/>
          </p:nvSpPr>
          <p:spPr>
            <a:xfrm>
              <a:off x="10920675" y="2008140"/>
              <a:ext cx="252000" cy="252000"/>
            </a:xfrm>
            <a:prstGeom prst="rect">
              <a:avLst/>
            </a:prstGeom>
            <a:solidFill>
              <a:srgbClr val="6A00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Times New Roman"/>
                <a:ea typeface="微软雅黑"/>
                <a:cs typeface="+mn-cs"/>
              </a:endParaRPr>
            </a:p>
          </p:txBody>
        </p:sp>
      </p:grpSp>
      <p:sp>
        <p:nvSpPr>
          <p:cNvPr id="5" name="Freeform 5"/>
          <p:cNvSpPr>
            <a:spLocks noEditPoints="1"/>
          </p:cNvSpPr>
          <p:nvPr/>
        </p:nvSpPr>
        <p:spPr bwMode="auto">
          <a:xfrm>
            <a:off x="11486985" y="2931147"/>
            <a:ext cx="555624" cy="489479"/>
          </a:xfrm>
          <a:custGeom>
            <a:avLst/>
            <a:gdLst>
              <a:gd name="T0" fmla="*/ 17 w 68"/>
              <a:gd name="T1" fmla="*/ 26 h 60"/>
              <a:gd name="T2" fmla="*/ 33 w 68"/>
              <a:gd name="T3" fmla="*/ 31 h 60"/>
              <a:gd name="T4" fmla="*/ 33 w 68"/>
              <a:gd name="T5" fmla="*/ 31 h 60"/>
              <a:gd name="T6" fmla="*/ 49 w 68"/>
              <a:gd name="T7" fmla="*/ 26 h 60"/>
              <a:gd name="T8" fmla="*/ 34 w 68"/>
              <a:gd name="T9" fmla="*/ 18 h 60"/>
              <a:gd name="T10" fmla="*/ 59 w 68"/>
              <a:gd name="T11" fmla="*/ 16 h 60"/>
              <a:gd name="T12" fmla="*/ 55 w 68"/>
              <a:gd name="T13" fmla="*/ 23 h 60"/>
              <a:gd name="T14" fmla="*/ 56 w 68"/>
              <a:gd name="T15" fmla="*/ 15 h 60"/>
              <a:gd name="T16" fmla="*/ 56 w 68"/>
              <a:gd name="T17" fmla="*/ 12 h 60"/>
              <a:gd name="T18" fmla="*/ 52 w 68"/>
              <a:gd name="T19" fmla="*/ 23 h 60"/>
              <a:gd name="T20" fmla="*/ 68 w 68"/>
              <a:gd name="T21" fmla="*/ 32 h 60"/>
              <a:gd name="T22" fmla="*/ 68 w 68"/>
              <a:gd name="T23" fmla="*/ 34 h 60"/>
              <a:gd name="T24" fmla="*/ 67 w 68"/>
              <a:gd name="T25" fmla="*/ 34 h 60"/>
              <a:gd name="T26" fmla="*/ 29 w 68"/>
              <a:gd name="T27" fmla="*/ 50 h 60"/>
              <a:gd name="T28" fmla="*/ 68 w 68"/>
              <a:gd name="T29" fmla="*/ 45 h 60"/>
              <a:gd name="T30" fmla="*/ 30 w 68"/>
              <a:gd name="T31" fmla="*/ 60 h 60"/>
              <a:gd name="T32" fmla="*/ 28 w 68"/>
              <a:gd name="T33" fmla="*/ 59 h 60"/>
              <a:gd name="T34" fmla="*/ 3 w 68"/>
              <a:gd name="T35" fmla="*/ 25 h 60"/>
              <a:gd name="T36" fmla="*/ 14 w 68"/>
              <a:gd name="T37" fmla="*/ 23 h 60"/>
              <a:gd name="T38" fmla="*/ 1 w 68"/>
              <a:gd name="T39" fmla="*/ 10 h 60"/>
              <a:gd name="T40" fmla="*/ 32 w 68"/>
              <a:gd name="T41" fmla="*/ 0 h 60"/>
              <a:gd name="T42" fmla="*/ 65 w 68"/>
              <a:gd name="T43" fmla="*/ 9 h 60"/>
              <a:gd name="T44" fmla="*/ 59 w 68"/>
              <a:gd name="T45" fmla="*/ 14 h 60"/>
              <a:gd name="T46" fmla="*/ 59 w 68"/>
              <a:gd name="T47" fmla="*/ 16 h 60"/>
              <a:gd name="T48" fmla="*/ 58 w 68"/>
              <a:gd name="T49" fmla="*/ 9 h 60"/>
              <a:gd name="T50" fmla="*/ 33 w 68"/>
              <a:gd name="T51" fmla="*/ 4 h 60"/>
              <a:gd name="T52" fmla="*/ 33 w 68"/>
              <a:gd name="T53" fmla="*/ 8 h 60"/>
              <a:gd name="T54" fmla="*/ 54 w 68"/>
              <a:gd name="T55" fmla="*/ 10 h 60"/>
              <a:gd name="T56" fmla="*/ 32 w 68"/>
              <a:gd name="T57" fmla="*/ 53 h 60"/>
              <a:gd name="T58" fmla="*/ 67 w 68"/>
              <a:gd name="T59" fmla="*/ 42 h 60"/>
              <a:gd name="T60" fmla="*/ 32 w 68"/>
              <a:gd name="T61" fmla="*/ 49 h 60"/>
              <a:gd name="T62" fmla="*/ 67 w 68"/>
              <a:gd name="T63" fmla="*/ 40 h 60"/>
              <a:gd name="T64" fmla="*/ 32 w 68"/>
              <a:gd name="T65" fmla="*/ 49 h 60"/>
              <a:gd name="T66" fmla="*/ 32 w 68"/>
              <a:gd name="T67" fmla="*/ 47 h 60"/>
              <a:gd name="T68" fmla="*/ 67 w 68"/>
              <a:gd name="T69" fmla="*/ 3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8" h="60">
                <a:moveTo>
                  <a:pt x="17" y="14"/>
                </a:moveTo>
                <a:cubicBezTo>
                  <a:pt x="17" y="26"/>
                  <a:pt x="17" y="26"/>
                  <a:pt x="17" y="26"/>
                </a:cubicBezTo>
                <a:cubicBezTo>
                  <a:pt x="17" y="26"/>
                  <a:pt x="18" y="27"/>
                  <a:pt x="18" y="27"/>
                </a:cubicBezTo>
                <a:cubicBezTo>
                  <a:pt x="22" y="28"/>
                  <a:pt x="29" y="31"/>
                  <a:pt x="33" y="31"/>
                </a:cubicBezTo>
                <a:cubicBezTo>
                  <a:pt x="33" y="31"/>
                  <a:pt x="33" y="31"/>
                  <a:pt x="33" y="31"/>
                </a:cubicBezTo>
                <a:cubicBezTo>
                  <a:pt x="33" y="31"/>
                  <a:pt x="33" y="31"/>
                  <a:pt x="33" y="31"/>
                </a:cubicBezTo>
                <a:cubicBezTo>
                  <a:pt x="36" y="31"/>
                  <a:pt x="39" y="30"/>
                  <a:pt x="41" y="30"/>
                </a:cubicBezTo>
                <a:cubicBezTo>
                  <a:pt x="45" y="29"/>
                  <a:pt x="47" y="27"/>
                  <a:pt x="49" y="26"/>
                </a:cubicBezTo>
                <a:cubicBezTo>
                  <a:pt x="49" y="14"/>
                  <a:pt x="49" y="14"/>
                  <a:pt x="49" y="14"/>
                </a:cubicBezTo>
                <a:cubicBezTo>
                  <a:pt x="34" y="18"/>
                  <a:pt x="34" y="18"/>
                  <a:pt x="34" y="18"/>
                </a:cubicBezTo>
                <a:cubicBezTo>
                  <a:pt x="17" y="14"/>
                  <a:pt x="17" y="14"/>
                  <a:pt x="17" y="14"/>
                </a:cubicBezTo>
                <a:close/>
                <a:moveTo>
                  <a:pt x="59" y="16"/>
                </a:moveTo>
                <a:cubicBezTo>
                  <a:pt x="61" y="23"/>
                  <a:pt x="61" y="23"/>
                  <a:pt x="61" y="23"/>
                </a:cubicBezTo>
                <a:cubicBezTo>
                  <a:pt x="59" y="25"/>
                  <a:pt x="57" y="25"/>
                  <a:pt x="55" y="23"/>
                </a:cubicBezTo>
                <a:cubicBezTo>
                  <a:pt x="56" y="16"/>
                  <a:pt x="56" y="16"/>
                  <a:pt x="56" y="16"/>
                </a:cubicBezTo>
                <a:cubicBezTo>
                  <a:pt x="56" y="16"/>
                  <a:pt x="56" y="16"/>
                  <a:pt x="56" y="15"/>
                </a:cubicBezTo>
                <a:cubicBezTo>
                  <a:pt x="56" y="15"/>
                  <a:pt x="56" y="14"/>
                  <a:pt x="56" y="14"/>
                </a:cubicBezTo>
                <a:cubicBezTo>
                  <a:pt x="56" y="12"/>
                  <a:pt x="56" y="12"/>
                  <a:pt x="56" y="12"/>
                </a:cubicBezTo>
                <a:cubicBezTo>
                  <a:pt x="52" y="13"/>
                  <a:pt x="52" y="13"/>
                  <a:pt x="52" y="13"/>
                </a:cubicBezTo>
                <a:cubicBezTo>
                  <a:pt x="52" y="23"/>
                  <a:pt x="52" y="23"/>
                  <a:pt x="52" y="23"/>
                </a:cubicBezTo>
                <a:cubicBezTo>
                  <a:pt x="68" y="30"/>
                  <a:pt x="68" y="30"/>
                  <a:pt x="68" y="30"/>
                </a:cubicBezTo>
                <a:cubicBezTo>
                  <a:pt x="68" y="32"/>
                  <a:pt x="68" y="32"/>
                  <a:pt x="68" y="32"/>
                </a:cubicBezTo>
                <a:cubicBezTo>
                  <a:pt x="68" y="34"/>
                  <a:pt x="68" y="34"/>
                  <a:pt x="68" y="34"/>
                </a:cubicBezTo>
                <a:cubicBezTo>
                  <a:pt x="68" y="34"/>
                  <a:pt x="68" y="34"/>
                  <a:pt x="68" y="34"/>
                </a:cubicBezTo>
                <a:cubicBezTo>
                  <a:pt x="68" y="34"/>
                  <a:pt x="68" y="34"/>
                  <a:pt x="68" y="34"/>
                </a:cubicBezTo>
                <a:cubicBezTo>
                  <a:pt x="67" y="34"/>
                  <a:pt x="67" y="34"/>
                  <a:pt x="67" y="34"/>
                </a:cubicBezTo>
                <a:cubicBezTo>
                  <a:pt x="30" y="44"/>
                  <a:pt x="30" y="44"/>
                  <a:pt x="30" y="44"/>
                </a:cubicBezTo>
                <a:cubicBezTo>
                  <a:pt x="29" y="46"/>
                  <a:pt x="29" y="48"/>
                  <a:pt x="29" y="50"/>
                </a:cubicBezTo>
                <a:cubicBezTo>
                  <a:pt x="29" y="52"/>
                  <a:pt x="29" y="54"/>
                  <a:pt x="30" y="56"/>
                </a:cubicBezTo>
                <a:cubicBezTo>
                  <a:pt x="68" y="45"/>
                  <a:pt x="68" y="45"/>
                  <a:pt x="68" y="45"/>
                </a:cubicBezTo>
                <a:cubicBezTo>
                  <a:pt x="68" y="48"/>
                  <a:pt x="68" y="48"/>
                  <a:pt x="68" y="48"/>
                </a:cubicBezTo>
                <a:cubicBezTo>
                  <a:pt x="30" y="60"/>
                  <a:pt x="30" y="60"/>
                  <a:pt x="30" y="60"/>
                </a:cubicBezTo>
                <a:cubicBezTo>
                  <a:pt x="29" y="60"/>
                  <a:pt x="29" y="60"/>
                  <a:pt x="29" y="60"/>
                </a:cubicBezTo>
                <a:cubicBezTo>
                  <a:pt x="28" y="59"/>
                  <a:pt x="28" y="59"/>
                  <a:pt x="28" y="59"/>
                </a:cubicBezTo>
                <a:cubicBezTo>
                  <a:pt x="3" y="38"/>
                  <a:pt x="3" y="38"/>
                  <a:pt x="3" y="38"/>
                </a:cubicBezTo>
                <a:cubicBezTo>
                  <a:pt x="2" y="34"/>
                  <a:pt x="1" y="30"/>
                  <a:pt x="3" y="25"/>
                </a:cubicBezTo>
                <a:cubicBezTo>
                  <a:pt x="3" y="25"/>
                  <a:pt x="3" y="25"/>
                  <a:pt x="3" y="25"/>
                </a:cubicBezTo>
                <a:cubicBezTo>
                  <a:pt x="14" y="23"/>
                  <a:pt x="14" y="23"/>
                  <a:pt x="14" y="23"/>
                </a:cubicBezTo>
                <a:cubicBezTo>
                  <a:pt x="14" y="13"/>
                  <a:pt x="14" y="13"/>
                  <a:pt x="14" y="13"/>
                </a:cubicBezTo>
                <a:cubicBezTo>
                  <a:pt x="1" y="10"/>
                  <a:pt x="1" y="10"/>
                  <a:pt x="1" y="10"/>
                </a:cubicBezTo>
                <a:cubicBezTo>
                  <a:pt x="0" y="8"/>
                  <a:pt x="0" y="8"/>
                  <a:pt x="0" y="8"/>
                </a:cubicBezTo>
                <a:cubicBezTo>
                  <a:pt x="32" y="0"/>
                  <a:pt x="32" y="0"/>
                  <a:pt x="32" y="0"/>
                </a:cubicBezTo>
                <a:cubicBezTo>
                  <a:pt x="65" y="7"/>
                  <a:pt x="65" y="7"/>
                  <a:pt x="65" y="7"/>
                </a:cubicBezTo>
                <a:cubicBezTo>
                  <a:pt x="65" y="9"/>
                  <a:pt x="65" y="9"/>
                  <a:pt x="65" y="9"/>
                </a:cubicBezTo>
                <a:cubicBezTo>
                  <a:pt x="59" y="11"/>
                  <a:pt x="59" y="11"/>
                  <a:pt x="59" y="11"/>
                </a:cubicBezTo>
                <a:cubicBezTo>
                  <a:pt x="59" y="14"/>
                  <a:pt x="59" y="14"/>
                  <a:pt x="59" y="14"/>
                </a:cubicBezTo>
                <a:cubicBezTo>
                  <a:pt x="59" y="14"/>
                  <a:pt x="59" y="15"/>
                  <a:pt x="59" y="15"/>
                </a:cubicBezTo>
                <a:cubicBezTo>
                  <a:pt x="59" y="16"/>
                  <a:pt x="59" y="16"/>
                  <a:pt x="59" y="16"/>
                </a:cubicBezTo>
                <a:close/>
                <a:moveTo>
                  <a:pt x="54" y="10"/>
                </a:moveTo>
                <a:cubicBezTo>
                  <a:pt x="58" y="9"/>
                  <a:pt x="58" y="9"/>
                  <a:pt x="58" y="9"/>
                </a:cubicBezTo>
                <a:cubicBezTo>
                  <a:pt x="36" y="5"/>
                  <a:pt x="36" y="5"/>
                  <a:pt x="36" y="5"/>
                </a:cubicBezTo>
                <a:cubicBezTo>
                  <a:pt x="36" y="4"/>
                  <a:pt x="34" y="4"/>
                  <a:pt x="33" y="4"/>
                </a:cubicBezTo>
                <a:cubicBezTo>
                  <a:pt x="31" y="4"/>
                  <a:pt x="29" y="5"/>
                  <a:pt x="29" y="6"/>
                </a:cubicBezTo>
                <a:cubicBezTo>
                  <a:pt x="29" y="7"/>
                  <a:pt x="31" y="8"/>
                  <a:pt x="33" y="8"/>
                </a:cubicBezTo>
                <a:cubicBezTo>
                  <a:pt x="34" y="8"/>
                  <a:pt x="35" y="8"/>
                  <a:pt x="36" y="7"/>
                </a:cubicBezTo>
                <a:cubicBezTo>
                  <a:pt x="54" y="10"/>
                  <a:pt x="54" y="10"/>
                  <a:pt x="54" y="10"/>
                </a:cubicBezTo>
                <a:close/>
                <a:moveTo>
                  <a:pt x="32" y="52"/>
                </a:moveTo>
                <a:cubicBezTo>
                  <a:pt x="32" y="53"/>
                  <a:pt x="32" y="53"/>
                  <a:pt x="32" y="53"/>
                </a:cubicBezTo>
                <a:cubicBezTo>
                  <a:pt x="67" y="43"/>
                  <a:pt x="67" y="43"/>
                  <a:pt x="67" y="43"/>
                </a:cubicBezTo>
                <a:cubicBezTo>
                  <a:pt x="67" y="42"/>
                  <a:pt x="67" y="42"/>
                  <a:pt x="67" y="42"/>
                </a:cubicBezTo>
                <a:cubicBezTo>
                  <a:pt x="32" y="52"/>
                  <a:pt x="32" y="52"/>
                  <a:pt x="32" y="52"/>
                </a:cubicBezTo>
                <a:close/>
                <a:moveTo>
                  <a:pt x="32" y="49"/>
                </a:moveTo>
                <a:cubicBezTo>
                  <a:pt x="32" y="49"/>
                  <a:pt x="32" y="49"/>
                  <a:pt x="32" y="49"/>
                </a:cubicBezTo>
                <a:cubicBezTo>
                  <a:pt x="67" y="40"/>
                  <a:pt x="67" y="40"/>
                  <a:pt x="67" y="40"/>
                </a:cubicBezTo>
                <a:cubicBezTo>
                  <a:pt x="67" y="39"/>
                  <a:pt x="67" y="39"/>
                  <a:pt x="67" y="39"/>
                </a:cubicBezTo>
                <a:cubicBezTo>
                  <a:pt x="32" y="49"/>
                  <a:pt x="32" y="49"/>
                  <a:pt x="32" y="49"/>
                </a:cubicBezTo>
                <a:close/>
                <a:moveTo>
                  <a:pt x="31" y="46"/>
                </a:moveTo>
                <a:cubicBezTo>
                  <a:pt x="32" y="47"/>
                  <a:pt x="32" y="47"/>
                  <a:pt x="32" y="47"/>
                </a:cubicBezTo>
                <a:cubicBezTo>
                  <a:pt x="67" y="37"/>
                  <a:pt x="67" y="37"/>
                  <a:pt x="67" y="37"/>
                </a:cubicBezTo>
                <a:cubicBezTo>
                  <a:pt x="67" y="36"/>
                  <a:pt x="67" y="36"/>
                  <a:pt x="67" y="36"/>
                </a:cubicBezTo>
                <a:lnTo>
                  <a:pt x="31" y="4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Times New Roman"/>
              <a:ea typeface="微软雅黑"/>
              <a:cs typeface="+mn-cs"/>
            </a:endParaRPr>
          </a:p>
        </p:txBody>
      </p:sp>
      <p:pic>
        <p:nvPicPr>
          <p:cNvPr id="22" name="图片 21">
            <a:extLst>
              <a:ext uri="{FF2B5EF4-FFF2-40B4-BE49-F238E27FC236}">
                <a16:creationId xmlns:a16="http://schemas.microsoft.com/office/drawing/2014/main" id="{C3287B45-9204-424A-B402-05224D61452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5652" y="2305903"/>
            <a:ext cx="1754367" cy="2198865"/>
          </a:xfrm>
          <a:prstGeom prst="rect">
            <a:avLst/>
          </a:prstGeom>
        </p:spPr>
      </p:pic>
    </p:spTree>
    <p:extLst>
      <p:ext uri="{BB962C8B-B14F-4D97-AF65-F5344CB8AC3E}">
        <p14:creationId xmlns:p14="http://schemas.microsoft.com/office/powerpoint/2010/main" val="3194519417"/>
      </p:ext>
    </p:extLst>
  </p:cSld>
  <p:clrMapOvr>
    <a:masterClrMapping/>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灯片编号占位符 1">
            <a:extLst>
              <a:ext uri="{FF2B5EF4-FFF2-40B4-BE49-F238E27FC236}">
                <a16:creationId xmlns:a16="http://schemas.microsoft.com/office/drawing/2014/main" id="{1DA832BC-6251-4CB1-8215-8E6DF56FB25E}"/>
              </a:ext>
            </a:extLst>
          </p:cNvPr>
          <p:cNvSpPr txBox="1">
            <a:spLocks/>
          </p:cNvSpPr>
          <p:nvPr/>
        </p:nvSpPr>
        <p:spPr>
          <a:xfrm>
            <a:off x="13313707" y="6276014"/>
            <a:ext cx="1042988" cy="365125"/>
          </a:xfrm>
          <a:prstGeom prst="rect">
            <a:avLst/>
          </a:prstGeom>
        </p:spPr>
        <p:txBody>
          <a:bodyPr vert="horz" lIns="91440" tIns="45720" rIns="91440" bIns="45720" rtlCol="0" anchor="ctr"/>
          <a:lstStyle>
            <a:defPPr>
              <a:defRPr lang="en-US"/>
            </a:defPPr>
            <a:lvl1pPr marL="0" algn="ctr" defTabSz="457200" rtl="0" eaLnBrk="1" latinLnBrk="0" hangingPunct="1">
              <a:defRPr sz="2000" b="1"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fld id="{51D91E7F-84B6-4064-9D4E-CC7D244BCA04}" type="slidenum">
              <a:rPr kumimoji="0" lang="zh-CN" altLang="en-US" sz="2000" b="1" i="0" u="none" strike="noStrike" kern="1200" cap="none" spc="0" normalizeH="0" baseline="0" noProof="0" smtClean="0">
                <a:ln>
                  <a:noFill/>
                </a:ln>
                <a:solidFill>
                  <a:prstClr val="white"/>
                </a:solidFill>
                <a:effectLst/>
                <a:uLnTx/>
                <a:uFillTx/>
                <a:latin typeface="Times New Roman"/>
                <a:ea typeface="微软雅黑"/>
                <a:cs typeface=""/>
              </a:rPr>
              <a:pPr marL="0" marR="0" lvl="0" indent="0" algn="ctr" defTabSz="457200" rtl="0" eaLnBrk="1" fontAlgn="auto" latinLnBrk="0" hangingPunct="1">
                <a:lnSpc>
                  <a:spcPct val="100000"/>
                </a:lnSpc>
                <a:spcBef>
                  <a:spcPts val="0"/>
                </a:spcBef>
                <a:spcAft>
                  <a:spcPts val="0"/>
                </a:spcAft>
                <a:buClrTx/>
                <a:buSzTx/>
                <a:buFontTx/>
                <a:buNone/>
                <a:tabLst/>
                <a:defRPr/>
              </a:pPr>
              <a:t>10</a:t>
            </a:fld>
            <a:endParaRPr kumimoji="0" lang="zh-CN" altLang="en-US" sz="2000" b="1" i="0" u="none" strike="noStrike" kern="1200" cap="none" spc="0" normalizeH="0" baseline="0" noProof="0" dirty="0">
              <a:ln>
                <a:noFill/>
              </a:ln>
              <a:solidFill>
                <a:prstClr val="white"/>
              </a:solidFill>
              <a:effectLst/>
              <a:uLnTx/>
              <a:uFillTx/>
              <a:latin typeface="Times New Roman"/>
              <a:ea typeface="微软雅黑"/>
              <a:cs typeface=""/>
            </a:endParaRPr>
          </a:p>
        </p:txBody>
      </p:sp>
      <p:sp>
        <p:nvSpPr>
          <p:cNvPr id="12" name="文本占位符 2">
            <a:extLst>
              <a:ext uri="{FF2B5EF4-FFF2-40B4-BE49-F238E27FC236}">
                <a16:creationId xmlns:a16="http://schemas.microsoft.com/office/drawing/2014/main" id="{CF96E2EA-055B-4CA2-870B-B37A1AE89EA4}"/>
              </a:ext>
            </a:extLst>
          </p:cNvPr>
          <p:cNvSpPr txBox="1">
            <a:spLocks/>
          </p:cNvSpPr>
          <p:nvPr/>
        </p:nvSpPr>
        <p:spPr>
          <a:xfrm>
            <a:off x="800314" y="200098"/>
            <a:ext cx="10772850" cy="523220"/>
          </a:xfrm>
          <a:prstGeom prst="rect">
            <a:avLst/>
          </a:prstGeom>
        </p:spPr>
        <p:txBody>
          <a:bodyPr vert="horz" wrap="square" lIns="91440" tIns="45720" rIns="91440" bIns="45720" rtlCol="0" anchor="ctr" anchorCtr="0">
            <a:spAutoFit/>
          </a:bodyPr>
          <a:lstStyle>
            <a:lvl1pPr marL="0" indent="0" algn="l" defTabSz="914400" rtl="0" eaLnBrk="1" latinLnBrk="0" hangingPunct="1">
              <a:lnSpc>
                <a:spcPct val="100000"/>
              </a:lnSpc>
              <a:spcBef>
                <a:spcPts val="0"/>
              </a:spcBef>
              <a:buFont typeface="Arial" panose="020B0604020202020204" pitchFamily="34" charset="0"/>
              <a:buNone/>
              <a:defRPr sz="2800" b="1" i="0" kern="1200" baseline="0">
                <a:solidFill>
                  <a:srgbClr val="6A005F"/>
                </a:solidFill>
                <a:latin typeface="+mn-lt"/>
                <a:ea typeface="+mn-ea"/>
                <a:cs typeface="+mn-cs"/>
              </a:defRPr>
            </a:lvl1pPr>
            <a:lvl2pPr marL="685800" indent="-228600" algn="l" defTabSz="914400" rtl="0" eaLnBrk="1" latinLnBrk="0" hangingPunct="1">
              <a:lnSpc>
                <a:spcPct val="150000"/>
              </a:lnSpc>
              <a:spcBef>
                <a:spcPts val="0"/>
              </a:spcBef>
              <a:buFont typeface="Arial" panose="020B0604020202020204" pitchFamily="34" charset="0"/>
              <a:buChar char="•"/>
              <a:defRPr sz="2400" kern="1200" baseline="0">
                <a:solidFill>
                  <a:srgbClr val="6A005F"/>
                </a:solidFill>
                <a:latin typeface="+mn-lt"/>
                <a:ea typeface="+mn-ea"/>
                <a:cs typeface="+mn-cs"/>
              </a:defRPr>
            </a:lvl2pPr>
            <a:lvl3pPr marL="1143000" indent="-228600" algn="l" defTabSz="914400" rtl="0" eaLnBrk="1" latinLnBrk="0" hangingPunct="1">
              <a:lnSpc>
                <a:spcPct val="150000"/>
              </a:lnSpc>
              <a:spcBef>
                <a:spcPts val="0"/>
              </a:spcBef>
              <a:buFont typeface="Arial" panose="020B0604020202020204" pitchFamily="34" charset="0"/>
              <a:buChar char="•"/>
              <a:defRPr sz="2000" kern="1200" baseline="0">
                <a:solidFill>
                  <a:srgbClr val="6A005F"/>
                </a:solidFill>
                <a:latin typeface="+mn-lt"/>
                <a:ea typeface="+mn-ea"/>
                <a:cs typeface="+mn-cs"/>
              </a:defRPr>
            </a:lvl3pPr>
            <a:lvl4pPr marL="1600200" indent="-228600" algn="l" defTabSz="914400" rtl="0" eaLnBrk="1" latinLnBrk="0" hangingPunct="1">
              <a:lnSpc>
                <a:spcPct val="150000"/>
              </a:lnSpc>
              <a:spcBef>
                <a:spcPts val="0"/>
              </a:spcBef>
              <a:buFont typeface="Arial" panose="020B0604020202020204" pitchFamily="34" charset="0"/>
              <a:buChar char="•"/>
              <a:defRPr sz="1800" kern="1200" baseline="0">
                <a:solidFill>
                  <a:srgbClr val="6A005F"/>
                </a:solidFill>
                <a:latin typeface="+mn-lt"/>
                <a:ea typeface="+mn-ea"/>
                <a:cs typeface="+mn-cs"/>
              </a:defRPr>
            </a:lvl4pPr>
            <a:lvl5pPr marL="2057400" indent="-228600" algn="l" defTabSz="914400" rtl="0" eaLnBrk="1" latinLnBrk="0" hangingPunct="1">
              <a:lnSpc>
                <a:spcPct val="150000"/>
              </a:lnSpc>
              <a:spcBef>
                <a:spcPts val="0"/>
              </a:spcBef>
              <a:buFont typeface="Arial" panose="020B0604020202020204" pitchFamily="34" charset="0"/>
              <a:buChar char="•"/>
              <a:defRPr sz="1800" kern="1200" baseline="0">
                <a:solidFill>
                  <a:srgbClr val="6A005F"/>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latin typeface="宋体" panose="02010600030101010101" pitchFamily="2" charset="-122"/>
                <a:ea typeface="宋体" panose="02010600030101010101" pitchFamily="2" charset="-122"/>
              </a:rPr>
              <a:t>error C2440:</a:t>
            </a:r>
            <a:r>
              <a:rPr lang="zh-CN" altLang="en-US" dirty="0">
                <a:latin typeface="宋体" panose="02010600030101010101" pitchFamily="2" charset="-122"/>
                <a:ea typeface="宋体" panose="02010600030101010101" pitchFamily="2" charset="-122"/>
              </a:rPr>
              <a:t>“初始化”</a:t>
            </a:r>
            <a:r>
              <a:rPr lang="en-US" altLang="zh-CN" dirty="0">
                <a:latin typeface="宋体" panose="02010600030101010101" pitchFamily="2" charset="-122"/>
                <a:ea typeface="宋体" panose="02010600030101010101" pitchFamily="2" charset="-122"/>
              </a:rPr>
              <a:t>: </a:t>
            </a:r>
            <a:r>
              <a:rPr lang="zh-CN" altLang="en-US" dirty="0">
                <a:latin typeface="宋体" panose="02010600030101010101" pitchFamily="2" charset="-122"/>
                <a:ea typeface="宋体" panose="02010600030101010101" pitchFamily="2" charset="-122"/>
              </a:rPr>
              <a:t>无法从“</a:t>
            </a:r>
            <a:r>
              <a:rPr lang="en-US" altLang="zh-CN" dirty="0">
                <a:latin typeface="宋体" panose="02010600030101010101" pitchFamily="2" charset="-122"/>
                <a:ea typeface="宋体" panose="02010600030101010101" pitchFamily="2" charset="-122"/>
              </a:rPr>
              <a:t>int *”</a:t>
            </a:r>
            <a:r>
              <a:rPr lang="zh-CN" altLang="en-US" dirty="0">
                <a:latin typeface="宋体" panose="02010600030101010101" pitchFamily="2" charset="-122"/>
                <a:ea typeface="宋体" panose="02010600030101010101" pitchFamily="2" charset="-122"/>
              </a:rPr>
              <a:t>转换为“</a:t>
            </a:r>
            <a:r>
              <a:rPr lang="en-US" altLang="zh-CN" dirty="0">
                <a:latin typeface="宋体" panose="02010600030101010101" pitchFamily="2" charset="-122"/>
                <a:ea typeface="宋体" panose="02010600030101010101" pitchFamily="2" charset="-122"/>
              </a:rPr>
              <a:t>int []”</a:t>
            </a:r>
            <a:endParaRPr lang="zh-CN" altLang="en-US" dirty="0">
              <a:latin typeface="宋体" panose="02010600030101010101" pitchFamily="2" charset="-122"/>
              <a:ea typeface="宋体" panose="02010600030101010101" pitchFamily="2" charset="-122"/>
            </a:endParaRPr>
          </a:p>
        </p:txBody>
      </p:sp>
      <p:sp>
        <p:nvSpPr>
          <p:cNvPr id="4" name="矩形 3">
            <a:extLst>
              <a:ext uri="{FF2B5EF4-FFF2-40B4-BE49-F238E27FC236}">
                <a16:creationId xmlns:a16="http://schemas.microsoft.com/office/drawing/2014/main" id="{85043F4B-11E3-4A1A-A47C-7D1D9399C9BC}"/>
              </a:ext>
            </a:extLst>
          </p:cNvPr>
          <p:cNvSpPr/>
          <p:nvPr/>
        </p:nvSpPr>
        <p:spPr>
          <a:xfrm>
            <a:off x="544945" y="1302326"/>
            <a:ext cx="6096000" cy="3416320"/>
          </a:xfrm>
          <a:prstGeom prst="rect">
            <a:avLst/>
          </a:prstGeom>
        </p:spPr>
        <p:txBody>
          <a:bodyPr>
            <a:spAutoFit/>
          </a:bodyPr>
          <a:lstStyle/>
          <a:p>
            <a:r>
              <a:rPr lang="en-US" altLang="zh-CN" dirty="0">
                <a:solidFill>
                  <a:srgbClr val="000000"/>
                </a:solidFill>
                <a:latin typeface="宋体" panose="02010600030101010101" pitchFamily="2" charset="-122"/>
                <a:ea typeface="宋体" panose="02010600030101010101" pitchFamily="2" charset="-122"/>
              </a:rPr>
              <a:t>   </a:t>
            </a:r>
            <a:r>
              <a:rPr lang="zh-CN" altLang="en-US" b="0" i="0" dirty="0">
                <a:solidFill>
                  <a:srgbClr val="000000"/>
                </a:solidFill>
                <a:effectLst/>
                <a:latin typeface="宋体" panose="02010600030101010101" pitchFamily="2" charset="-122"/>
                <a:ea typeface="宋体" panose="02010600030101010101" pitchFamily="2" charset="-122"/>
              </a:rPr>
              <a:t>静态数组： </a:t>
            </a:r>
            <a:r>
              <a:rPr lang="zh-CN" altLang="en-US" b="0" i="0" dirty="0">
                <a:solidFill>
                  <a:srgbClr val="000000"/>
                </a:solidFill>
                <a:effectLst/>
                <a:latin typeface="Verdana" panose="020B0604030504040204" pitchFamily="34" charset="0"/>
              </a:rPr>
              <a:t> </a:t>
            </a:r>
          </a:p>
          <a:p>
            <a:r>
              <a:rPr lang="zh-CN" altLang="en-US" b="0" i="0" dirty="0">
                <a:solidFill>
                  <a:srgbClr val="000000"/>
                </a:solidFill>
                <a:effectLst/>
                <a:latin typeface="Verdana" panose="020B0604030504040204" pitchFamily="34" charset="0"/>
              </a:rPr>
              <a:t>            </a:t>
            </a:r>
            <a:r>
              <a:rPr lang="en-US" altLang="zh-CN" b="0" i="0" dirty="0">
                <a:solidFill>
                  <a:srgbClr val="000000"/>
                </a:solidFill>
                <a:effectLst/>
                <a:latin typeface="Verdana" panose="020B0604030504040204" pitchFamily="34" charset="0"/>
              </a:rPr>
              <a:t>int a[10]</a:t>
            </a:r>
            <a:r>
              <a:rPr lang="zh-CN" altLang="en-US" b="0" i="0" dirty="0">
                <a:solidFill>
                  <a:srgbClr val="000000"/>
                </a:solidFill>
                <a:effectLst/>
                <a:latin typeface="Verdana" panose="020B0604030504040204" pitchFamily="34" charset="0"/>
              </a:rPr>
              <a:t>；</a:t>
            </a:r>
          </a:p>
          <a:p>
            <a:r>
              <a:rPr lang="zh-CN" altLang="en-US" b="0" i="0" dirty="0">
                <a:solidFill>
                  <a:srgbClr val="000000"/>
                </a:solidFill>
                <a:effectLst/>
                <a:latin typeface="Verdana" panose="020B0604030504040204" pitchFamily="34" charset="0"/>
              </a:rPr>
              <a:t>            </a:t>
            </a:r>
            <a:r>
              <a:rPr lang="en-US" altLang="zh-CN" b="0" i="0" dirty="0">
                <a:solidFill>
                  <a:srgbClr val="000000"/>
                </a:solidFill>
                <a:effectLst/>
                <a:latin typeface="Verdana" panose="020B0604030504040204" pitchFamily="34" charset="0"/>
              </a:rPr>
              <a:t>int a[]={1,2,3};</a:t>
            </a:r>
          </a:p>
          <a:p>
            <a:endParaRPr lang="en-US" altLang="zh-CN" b="0" i="0" dirty="0">
              <a:solidFill>
                <a:srgbClr val="000000"/>
              </a:solidFill>
              <a:effectLst/>
              <a:latin typeface="Verdana" panose="020B0604030504040204" pitchFamily="34" charset="0"/>
            </a:endParaRPr>
          </a:p>
          <a:p>
            <a:r>
              <a:rPr lang="en-US" altLang="zh-CN" b="0" i="0" dirty="0">
                <a:solidFill>
                  <a:srgbClr val="000000"/>
                </a:solidFill>
                <a:effectLst/>
                <a:latin typeface="Verdana" panose="020B0604030504040204" pitchFamily="34" charset="0"/>
              </a:rPr>
              <a:t>            </a:t>
            </a:r>
            <a:r>
              <a:rPr lang="zh-CN" altLang="en-US" b="0" i="0" dirty="0">
                <a:solidFill>
                  <a:srgbClr val="000000"/>
                </a:solidFill>
                <a:effectLst/>
                <a:latin typeface="宋体" panose="02010600030101010101" pitchFamily="2" charset="-122"/>
                <a:ea typeface="宋体" panose="02010600030101010101" pitchFamily="2" charset="-122"/>
              </a:rPr>
              <a:t>数组的长度必须为常量。</a:t>
            </a:r>
            <a:endParaRPr lang="en-US" altLang="zh-CN" b="0" i="0" dirty="0">
              <a:solidFill>
                <a:srgbClr val="000000"/>
              </a:solidFill>
              <a:effectLst/>
              <a:latin typeface="宋体" panose="02010600030101010101" pitchFamily="2" charset="-122"/>
              <a:ea typeface="宋体" panose="02010600030101010101" pitchFamily="2" charset="-122"/>
            </a:endParaRPr>
          </a:p>
          <a:p>
            <a:endParaRPr lang="zh-CN" altLang="en-US" b="0" i="0" dirty="0">
              <a:solidFill>
                <a:srgbClr val="000000"/>
              </a:solidFill>
              <a:effectLst/>
              <a:latin typeface="Verdana" panose="020B0604030504040204" pitchFamily="34" charset="0"/>
            </a:endParaRPr>
          </a:p>
          <a:p>
            <a:r>
              <a:rPr lang="zh-CN" altLang="en-US" b="0" i="0" dirty="0">
                <a:solidFill>
                  <a:srgbClr val="000000"/>
                </a:solidFill>
                <a:effectLst/>
                <a:latin typeface="Verdana" panose="020B0604030504040204" pitchFamily="34" charset="0"/>
              </a:rPr>
              <a:t>   </a:t>
            </a:r>
            <a:r>
              <a:rPr lang="zh-CN" altLang="en-US" b="0" i="0" dirty="0">
                <a:solidFill>
                  <a:srgbClr val="000000"/>
                </a:solidFill>
                <a:effectLst/>
                <a:latin typeface="宋体" panose="02010600030101010101" pitchFamily="2" charset="-122"/>
                <a:ea typeface="宋体" panose="02010600030101010101" pitchFamily="2" charset="-122"/>
              </a:rPr>
              <a:t> 动态数组：</a:t>
            </a:r>
          </a:p>
          <a:p>
            <a:r>
              <a:rPr lang="zh-CN" altLang="en-US" b="0" i="0" dirty="0">
                <a:solidFill>
                  <a:srgbClr val="000000"/>
                </a:solidFill>
                <a:effectLst/>
                <a:latin typeface="Verdana" panose="020B0604030504040204" pitchFamily="34" charset="0"/>
              </a:rPr>
              <a:t>            </a:t>
            </a:r>
            <a:r>
              <a:rPr lang="en-US" altLang="zh-CN" b="0" i="0" dirty="0">
                <a:solidFill>
                  <a:srgbClr val="000000"/>
                </a:solidFill>
                <a:effectLst/>
                <a:latin typeface="Verdana" panose="020B0604030504040204" pitchFamily="34" charset="0"/>
              </a:rPr>
              <a:t>int </a:t>
            </a:r>
            <a:r>
              <a:rPr lang="en-US" altLang="zh-CN" b="0" i="0" dirty="0" err="1">
                <a:solidFill>
                  <a:srgbClr val="000000"/>
                </a:solidFill>
                <a:effectLst/>
                <a:latin typeface="Verdana" panose="020B0604030504040204" pitchFamily="34" charset="0"/>
              </a:rPr>
              <a:t>len</a:t>
            </a:r>
            <a:r>
              <a:rPr lang="en-US" altLang="zh-CN" b="0" i="0" dirty="0">
                <a:solidFill>
                  <a:srgbClr val="000000"/>
                </a:solidFill>
                <a:effectLst/>
                <a:latin typeface="Verdana" panose="020B0604030504040204" pitchFamily="34" charset="0"/>
              </a:rPr>
              <a:t>;</a:t>
            </a:r>
          </a:p>
          <a:p>
            <a:r>
              <a:rPr lang="en-US" altLang="zh-CN" b="0" i="0" dirty="0">
                <a:solidFill>
                  <a:srgbClr val="000000"/>
                </a:solidFill>
                <a:effectLst/>
                <a:latin typeface="Verdana" panose="020B0604030504040204" pitchFamily="34" charset="0"/>
              </a:rPr>
              <a:t>            int *a=new int [</a:t>
            </a:r>
            <a:r>
              <a:rPr lang="en-US" altLang="zh-CN" b="0" i="0" dirty="0" err="1">
                <a:solidFill>
                  <a:srgbClr val="000000"/>
                </a:solidFill>
                <a:effectLst/>
                <a:latin typeface="Verdana" panose="020B0604030504040204" pitchFamily="34" charset="0"/>
              </a:rPr>
              <a:t>len</a:t>
            </a:r>
            <a:r>
              <a:rPr lang="en-US" altLang="zh-CN" b="0" i="0" dirty="0">
                <a:solidFill>
                  <a:srgbClr val="000000"/>
                </a:solidFill>
                <a:effectLst/>
                <a:latin typeface="Verdana" panose="020B0604030504040204" pitchFamily="34" charset="0"/>
              </a:rPr>
              <a:t>];</a:t>
            </a:r>
          </a:p>
          <a:p>
            <a:r>
              <a:rPr lang="en-US" altLang="zh-CN" b="0" i="0" dirty="0">
                <a:solidFill>
                  <a:srgbClr val="000000"/>
                </a:solidFill>
                <a:effectLst/>
                <a:latin typeface="Verdana" panose="020B0604030504040204" pitchFamily="34" charset="0"/>
              </a:rPr>
              <a:t>            delete a;</a:t>
            </a:r>
          </a:p>
          <a:p>
            <a:endParaRPr lang="en-US" altLang="zh-CN" b="0" i="0" dirty="0">
              <a:solidFill>
                <a:srgbClr val="000000"/>
              </a:solidFill>
              <a:effectLst/>
              <a:latin typeface="Verdana" panose="020B0604030504040204" pitchFamily="34" charset="0"/>
            </a:endParaRPr>
          </a:p>
          <a:p>
            <a:r>
              <a:rPr lang="en-US" altLang="zh-CN" b="0" i="0" dirty="0">
                <a:solidFill>
                  <a:srgbClr val="000000"/>
                </a:solidFill>
                <a:effectLst/>
                <a:latin typeface="宋体" panose="02010600030101010101" pitchFamily="2" charset="-122"/>
                <a:ea typeface="宋体" panose="02010600030101010101" pitchFamily="2" charset="-122"/>
              </a:rPr>
              <a:t>        </a:t>
            </a:r>
            <a:r>
              <a:rPr lang="zh-CN" altLang="en-US" b="0" i="0" dirty="0">
                <a:solidFill>
                  <a:srgbClr val="000000"/>
                </a:solidFill>
                <a:effectLst/>
                <a:latin typeface="宋体" panose="02010600030101010101" pitchFamily="2" charset="-122"/>
                <a:ea typeface="宋体" panose="02010600030101010101" pitchFamily="2" charset="-122"/>
              </a:rPr>
              <a:t>数组的大小可以为变量。</a:t>
            </a:r>
          </a:p>
        </p:txBody>
      </p:sp>
      <p:sp>
        <p:nvSpPr>
          <p:cNvPr id="5" name="文本框 4">
            <a:extLst>
              <a:ext uri="{FF2B5EF4-FFF2-40B4-BE49-F238E27FC236}">
                <a16:creationId xmlns:a16="http://schemas.microsoft.com/office/drawing/2014/main" id="{CCB21154-0771-4D39-A8AC-505D81184341}"/>
              </a:ext>
            </a:extLst>
          </p:cNvPr>
          <p:cNvSpPr txBox="1"/>
          <p:nvPr/>
        </p:nvSpPr>
        <p:spPr>
          <a:xfrm>
            <a:off x="5551055" y="1302326"/>
            <a:ext cx="6096000" cy="3970318"/>
          </a:xfrm>
          <a:prstGeom prst="rect">
            <a:avLst/>
          </a:prstGeom>
          <a:noFill/>
          <a:ln>
            <a:solidFill>
              <a:srgbClr val="FF0000"/>
            </a:solidFill>
          </a:ln>
        </p:spPr>
        <p:txBody>
          <a:bodyPr wrap="square" rtlCol="0">
            <a:spAutoFit/>
          </a:bodyPr>
          <a:lstStyle/>
          <a:p>
            <a:r>
              <a:rPr lang="zh-CN" altLang="en-US" dirty="0"/>
              <a:t>错误代码示例：</a:t>
            </a:r>
            <a:endParaRPr lang="en-US" altLang="zh-CN" dirty="0"/>
          </a:p>
          <a:p>
            <a:endParaRPr lang="en-US" altLang="zh-CN" dirty="0"/>
          </a:p>
          <a:p>
            <a:r>
              <a:rPr lang="en-US" altLang="zh-CN" dirty="0"/>
              <a:t>1</a:t>
            </a:r>
            <a:r>
              <a:rPr lang="zh-CN" altLang="en-US" dirty="0">
                <a:latin typeface="宋体" panose="02010600030101010101" pitchFamily="2" charset="-122"/>
                <a:ea typeface="宋体" panose="02010600030101010101" pitchFamily="2" charset="-122"/>
              </a:rPr>
              <a:t>、</a:t>
            </a:r>
            <a:r>
              <a:rPr lang="en-US" altLang="zh-CN" dirty="0">
                <a:solidFill>
                  <a:srgbClr val="000000"/>
                </a:solidFill>
                <a:latin typeface="Verdana" panose="020B0604030504040204" pitchFamily="34" charset="0"/>
              </a:rPr>
              <a:t>error C2131: </a:t>
            </a:r>
            <a:r>
              <a:rPr lang="zh-CN" altLang="en-US" dirty="0">
                <a:solidFill>
                  <a:srgbClr val="000000"/>
                </a:solidFill>
                <a:latin typeface="宋体" panose="02010600030101010101" pitchFamily="2" charset="-122"/>
                <a:ea typeface="宋体" panose="02010600030101010101" pitchFamily="2" charset="-122"/>
              </a:rPr>
              <a:t>表达式的计算结果不是常数</a:t>
            </a:r>
            <a:endParaRPr lang="en-US" altLang="zh-CN" dirty="0">
              <a:solidFill>
                <a:srgbClr val="000000"/>
              </a:solidFill>
              <a:latin typeface="宋体" panose="02010600030101010101" pitchFamily="2" charset="-122"/>
              <a:ea typeface="宋体" panose="02010600030101010101" pitchFamily="2" charset="-122"/>
            </a:endParaRPr>
          </a:p>
          <a:p>
            <a:r>
              <a:rPr lang="en-US" altLang="zh-CN" dirty="0"/>
              <a:t>	</a:t>
            </a:r>
            <a:r>
              <a:rPr lang="en-US" altLang="zh-CN" dirty="0">
                <a:solidFill>
                  <a:srgbClr val="000000"/>
                </a:solidFill>
                <a:latin typeface="Verdana" panose="020B0604030504040204" pitchFamily="34" charset="0"/>
              </a:rPr>
              <a:t>int </a:t>
            </a:r>
            <a:r>
              <a:rPr lang="en-US" altLang="zh-CN" dirty="0" err="1">
                <a:solidFill>
                  <a:srgbClr val="000000"/>
                </a:solidFill>
                <a:latin typeface="Verdana" panose="020B0604030504040204" pitchFamily="34" charset="0"/>
              </a:rPr>
              <a:t>len</a:t>
            </a:r>
            <a:r>
              <a:rPr lang="en-US" altLang="zh-CN" dirty="0">
                <a:solidFill>
                  <a:srgbClr val="000000"/>
                </a:solidFill>
                <a:latin typeface="Verdana" panose="020B0604030504040204" pitchFamily="34" charset="0"/>
              </a:rPr>
              <a:t>;</a:t>
            </a:r>
          </a:p>
          <a:p>
            <a:r>
              <a:rPr lang="en-US" altLang="zh-CN" dirty="0">
                <a:solidFill>
                  <a:srgbClr val="000000"/>
                </a:solidFill>
                <a:latin typeface="Verdana" panose="020B0604030504040204" pitchFamily="34" charset="0"/>
              </a:rPr>
              <a:t>	int array[</a:t>
            </a:r>
            <a:r>
              <a:rPr lang="en-US" altLang="zh-CN" dirty="0" err="1">
                <a:solidFill>
                  <a:srgbClr val="000000"/>
                </a:solidFill>
                <a:latin typeface="Verdana" panose="020B0604030504040204" pitchFamily="34" charset="0"/>
              </a:rPr>
              <a:t>len</a:t>
            </a:r>
            <a:r>
              <a:rPr lang="en-US" altLang="zh-CN" dirty="0">
                <a:solidFill>
                  <a:srgbClr val="000000"/>
                </a:solidFill>
                <a:latin typeface="Verdana" panose="020B0604030504040204" pitchFamily="34" charset="0"/>
              </a:rPr>
              <a:t>];</a:t>
            </a:r>
          </a:p>
          <a:p>
            <a:endParaRPr lang="en-US" altLang="zh-CN" dirty="0">
              <a:solidFill>
                <a:srgbClr val="000000"/>
              </a:solidFill>
              <a:latin typeface="Verdana" panose="020B0604030504040204" pitchFamily="34" charset="0"/>
            </a:endParaRPr>
          </a:p>
          <a:p>
            <a:r>
              <a:rPr lang="zh-CN" altLang="en-US" dirty="0">
                <a:latin typeface="宋体" panose="02010600030101010101" pitchFamily="2" charset="-122"/>
                <a:ea typeface="宋体" panose="02010600030101010101" pitchFamily="2" charset="-122"/>
              </a:rPr>
              <a:t>用这种形式声明数组，数组的大小需要在编译时确定。</a:t>
            </a:r>
            <a:endParaRPr lang="en-US" altLang="zh-CN" dirty="0">
              <a:latin typeface="宋体" panose="02010600030101010101" pitchFamily="2" charset="-122"/>
              <a:ea typeface="宋体" panose="02010600030101010101" pitchFamily="2" charset="-122"/>
            </a:endParaRPr>
          </a:p>
          <a:p>
            <a:endParaRPr lang="en-US" altLang="zh-CN" dirty="0">
              <a:solidFill>
                <a:srgbClr val="000000"/>
              </a:solidFill>
              <a:latin typeface="宋体" panose="02010600030101010101" pitchFamily="2" charset="-122"/>
              <a:ea typeface="宋体" panose="02010600030101010101" pitchFamily="2" charset="-122"/>
            </a:endParaRPr>
          </a:p>
          <a:p>
            <a:endParaRPr lang="en-US" altLang="zh-CN" dirty="0">
              <a:solidFill>
                <a:srgbClr val="000000"/>
              </a:solidFill>
              <a:latin typeface="宋体" panose="02010600030101010101" pitchFamily="2" charset="-122"/>
              <a:ea typeface="宋体" panose="02010600030101010101" pitchFamily="2" charset="-122"/>
            </a:endParaRPr>
          </a:p>
          <a:p>
            <a:r>
              <a:rPr lang="en-US" altLang="zh-CN" dirty="0">
                <a:solidFill>
                  <a:srgbClr val="000000"/>
                </a:solidFill>
                <a:latin typeface="宋体" panose="02010600030101010101" pitchFamily="2" charset="-122"/>
                <a:ea typeface="宋体" panose="02010600030101010101" pitchFamily="2" charset="-122"/>
              </a:rPr>
              <a:t>2</a:t>
            </a:r>
            <a:r>
              <a:rPr lang="zh-CN" altLang="en-US" dirty="0">
                <a:solidFill>
                  <a:srgbClr val="000000"/>
                </a:solidFill>
                <a:latin typeface="宋体" panose="02010600030101010101" pitchFamily="2" charset="-122"/>
                <a:ea typeface="宋体" panose="02010600030101010101" pitchFamily="2" charset="-122"/>
              </a:rPr>
              <a:t>、</a:t>
            </a:r>
            <a:r>
              <a:rPr lang="en-US" altLang="zh-CN" dirty="0">
                <a:solidFill>
                  <a:srgbClr val="000000"/>
                </a:solidFill>
                <a:latin typeface="Verdana" panose="020B0604030504040204" pitchFamily="34" charset="0"/>
              </a:rPr>
              <a:t>error C2440: </a:t>
            </a:r>
            <a:r>
              <a:rPr lang="en-US" altLang="zh-CN" dirty="0"/>
              <a:t>“</a:t>
            </a:r>
            <a:r>
              <a:rPr lang="zh-CN" altLang="en-US" dirty="0"/>
              <a:t>初始化”</a:t>
            </a:r>
            <a:r>
              <a:rPr lang="en-US" altLang="zh-CN" dirty="0"/>
              <a:t>: </a:t>
            </a:r>
            <a:r>
              <a:rPr lang="zh-CN" altLang="en-US" dirty="0"/>
              <a:t>无法从</a:t>
            </a:r>
            <a:r>
              <a:rPr lang="en-US" altLang="zh-CN" dirty="0">
                <a:solidFill>
                  <a:srgbClr val="000000"/>
                </a:solidFill>
                <a:latin typeface="Verdana" panose="020B0604030504040204" pitchFamily="34" charset="0"/>
              </a:rPr>
              <a:t>”int *”</a:t>
            </a:r>
            <a:r>
              <a:rPr lang="zh-CN" altLang="en-US" dirty="0"/>
              <a:t>转换为</a:t>
            </a:r>
            <a:r>
              <a:rPr lang="en-US" altLang="zh-CN" dirty="0">
                <a:solidFill>
                  <a:srgbClr val="000000"/>
                </a:solidFill>
                <a:latin typeface="Verdana" panose="020B0604030504040204" pitchFamily="34" charset="0"/>
              </a:rPr>
              <a:t>”int []”</a:t>
            </a:r>
          </a:p>
          <a:p>
            <a:r>
              <a:rPr lang="en-US" altLang="zh-CN" dirty="0">
                <a:solidFill>
                  <a:srgbClr val="000000"/>
                </a:solidFill>
                <a:latin typeface="宋体" panose="02010600030101010101" pitchFamily="2" charset="-122"/>
                <a:ea typeface="宋体" panose="02010600030101010101" pitchFamily="2" charset="-122"/>
              </a:rPr>
              <a:t>	</a:t>
            </a:r>
            <a:r>
              <a:rPr lang="en-US" altLang="zh-CN" dirty="0">
                <a:solidFill>
                  <a:srgbClr val="000000"/>
                </a:solidFill>
                <a:latin typeface="Verdana" panose="020B0604030504040204" pitchFamily="34" charset="0"/>
              </a:rPr>
              <a:t>int p[] =new int[100];</a:t>
            </a:r>
          </a:p>
          <a:p>
            <a:endParaRPr lang="en-US" altLang="zh-CN" dirty="0">
              <a:solidFill>
                <a:srgbClr val="000000"/>
              </a:solidFill>
              <a:latin typeface="Verdana" panose="020B0604030504040204" pitchFamily="34" charset="0"/>
            </a:endParaRPr>
          </a:p>
          <a:p>
            <a:r>
              <a:rPr lang="en-US" altLang="zh-CN" dirty="0">
                <a:solidFill>
                  <a:srgbClr val="000000"/>
                </a:solidFill>
                <a:latin typeface="Verdana" panose="020B0604030504040204" pitchFamily="34" charset="0"/>
              </a:rPr>
              <a:t>new</a:t>
            </a:r>
            <a:r>
              <a:rPr lang="zh-CN" altLang="en-US" dirty="0">
                <a:solidFill>
                  <a:srgbClr val="000000"/>
                </a:solidFill>
                <a:latin typeface="宋体" panose="02010600030101010101" pitchFamily="2" charset="-122"/>
                <a:ea typeface="宋体" panose="02010600030101010101" pitchFamily="2" charset="-122"/>
              </a:rPr>
              <a:t>会开辟</a:t>
            </a:r>
            <a:r>
              <a:rPr lang="zh-CN" altLang="en-US" dirty="0">
                <a:latin typeface="宋体" panose="02010600030101010101" pitchFamily="2" charset="-122"/>
                <a:ea typeface="宋体" panose="02010600030101010101" pitchFamily="2" charset="-122"/>
              </a:rPr>
              <a:t>一段内存空间，然后会返回这段内存的首地址，所以需要一个指针变量来让这个地址赋值</a:t>
            </a:r>
            <a:endParaRPr lang="zh-CN" altLang="en-US" dirty="0">
              <a:solidFill>
                <a:srgbClr val="000000"/>
              </a:solidFill>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1144282966"/>
      </p:ext>
    </p:extLst>
  </p:cSld>
  <p:clrMapOvr>
    <a:masterClrMapping/>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灯片编号占位符 1">
            <a:extLst>
              <a:ext uri="{FF2B5EF4-FFF2-40B4-BE49-F238E27FC236}">
                <a16:creationId xmlns:a16="http://schemas.microsoft.com/office/drawing/2014/main" id="{1DA832BC-6251-4CB1-8215-8E6DF56FB25E}"/>
              </a:ext>
            </a:extLst>
          </p:cNvPr>
          <p:cNvSpPr txBox="1">
            <a:spLocks/>
          </p:cNvSpPr>
          <p:nvPr/>
        </p:nvSpPr>
        <p:spPr>
          <a:xfrm>
            <a:off x="13313707" y="6276014"/>
            <a:ext cx="1042988" cy="365125"/>
          </a:xfrm>
          <a:prstGeom prst="rect">
            <a:avLst/>
          </a:prstGeom>
        </p:spPr>
        <p:txBody>
          <a:bodyPr vert="horz" lIns="91440" tIns="45720" rIns="91440" bIns="45720" rtlCol="0" anchor="ctr"/>
          <a:lstStyle>
            <a:defPPr>
              <a:defRPr lang="en-US"/>
            </a:defPPr>
            <a:lvl1pPr marL="0" algn="ctr" defTabSz="457200" rtl="0" eaLnBrk="1" latinLnBrk="0" hangingPunct="1">
              <a:defRPr sz="2000" b="1"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fld id="{51D91E7F-84B6-4064-9D4E-CC7D244BCA04}" type="slidenum">
              <a:rPr kumimoji="0" lang="zh-CN" altLang="en-US" sz="2000" b="1" i="0" u="none" strike="noStrike" kern="1200" cap="none" spc="0" normalizeH="0" baseline="0" noProof="0" smtClean="0">
                <a:ln>
                  <a:noFill/>
                </a:ln>
                <a:solidFill>
                  <a:prstClr val="white"/>
                </a:solidFill>
                <a:effectLst/>
                <a:uLnTx/>
                <a:uFillTx/>
                <a:latin typeface="Times New Roman"/>
                <a:ea typeface="微软雅黑"/>
                <a:cs typeface=""/>
              </a:rPr>
              <a:pPr marL="0" marR="0" lvl="0" indent="0" algn="ctr" defTabSz="457200" rtl="0" eaLnBrk="1" fontAlgn="auto" latinLnBrk="0" hangingPunct="1">
                <a:lnSpc>
                  <a:spcPct val="100000"/>
                </a:lnSpc>
                <a:spcBef>
                  <a:spcPts val="0"/>
                </a:spcBef>
                <a:spcAft>
                  <a:spcPts val="0"/>
                </a:spcAft>
                <a:buClrTx/>
                <a:buSzTx/>
                <a:buFontTx/>
                <a:buNone/>
                <a:tabLst/>
                <a:defRPr/>
              </a:pPr>
              <a:t>11</a:t>
            </a:fld>
            <a:endParaRPr kumimoji="0" lang="zh-CN" altLang="en-US" sz="2000" b="1" i="0" u="none" strike="noStrike" kern="1200" cap="none" spc="0" normalizeH="0" baseline="0" noProof="0" dirty="0">
              <a:ln>
                <a:noFill/>
              </a:ln>
              <a:solidFill>
                <a:prstClr val="white"/>
              </a:solidFill>
              <a:effectLst/>
              <a:uLnTx/>
              <a:uFillTx/>
              <a:latin typeface="Times New Roman"/>
              <a:ea typeface="微软雅黑"/>
              <a:cs typeface=""/>
            </a:endParaRPr>
          </a:p>
        </p:txBody>
      </p:sp>
      <p:sp>
        <p:nvSpPr>
          <p:cNvPr id="12" name="文本占位符 2">
            <a:extLst>
              <a:ext uri="{FF2B5EF4-FFF2-40B4-BE49-F238E27FC236}">
                <a16:creationId xmlns:a16="http://schemas.microsoft.com/office/drawing/2014/main" id="{CF96E2EA-055B-4CA2-870B-B37A1AE89EA4}"/>
              </a:ext>
            </a:extLst>
          </p:cNvPr>
          <p:cNvSpPr txBox="1">
            <a:spLocks/>
          </p:cNvSpPr>
          <p:nvPr/>
        </p:nvSpPr>
        <p:spPr>
          <a:xfrm>
            <a:off x="800313" y="200098"/>
            <a:ext cx="10846741" cy="523220"/>
          </a:xfrm>
          <a:prstGeom prst="rect">
            <a:avLst/>
          </a:prstGeom>
        </p:spPr>
        <p:txBody>
          <a:bodyPr vert="horz" wrap="square" lIns="91440" tIns="45720" rIns="91440" bIns="45720" rtlCol="0" anchor="ctr" anchorCtr="0">
            <a:spAutoFit/>
          </a:bodyPr>
          <a:lstStyle>
            <a:lvl1pPr marL="0" indent="0" algn="l" defTabSz="914400" rtl="0" eaLnBrk="1" latinLnBrk="0" hangingPunct="1">
              <a:lnSpc>
                <a:spcPct val="100000"/>
              </a:lnSpc>
              <a:spcBef>
                <a:spcPts val="0"/>
              </a:spcBef>
              <a:buFont typeface="Arial" panose="020B0604020202020204" pitchFamily="34" charset="0"/>
              <a:buNone/>
              <a:defRPr sz="2800" b="1" i="0" kern="1200" baseline="0">
                <a:solidFill>
                  <a:srgbClr val="6A005F"/>
                </a:solidFill>
                <a:latin typeface="+mn-lt"/>
                <a:ea typeface="+mn-ea"/>
                <a:cs typeface="+mn-cs"/>
              </a:defRPr>
            </a:lvl1pPr>
            <a:lvl2pPr marL="685800" indent="-228600" algn="l" defTabSz="914400" rtl="0" eaLnBrk="1" latinLnBrk="0" hangingPunct="1">
              <a:lnSpc>
                <a:spcPct val="150000"/>
              </a:lnSpc>
              <a:spcBef>
                <a:spcPts val="0"/>
              </a:spcBef>
              <a:buFont typeface="Arial" panose="020B0604020202020204" pitchFamily="34" charset="0"/>
              <a:buChar char="•"/>
              <a:defRPr sz="2400" kern="1200" baseline="0">
                <a:solidFill>
                  <a:srgbClr val="6A005F"/>
                </a:solidFill>
                <a:latin typeface="+mn-lt"/>
                <a:ea typeface="+mn-ea"/>
                <a:cs typeface="+mn-cs"/>
              </a:defRPr>
            </a:lvl2pPr>
            <a:lvl3pPr marL="1143000" indent="-228600" algn="l" defTabSz="914400" rtl="0" eaLnBrk="1" latinLnBrk="0" hangingPunct="1">
              <a:lnSpc>
                <a:spcPct val="150000"/>
              </a:lnSpc>
              <a:spcBef>
                <a:spcPts val="0"/>
              </a:spcBef>
              <a:buFont typeface="Arial" panose="020B0604020202020204" pitchFamily="34" charset="0"/>
              <a:buChar char="•"/>
              <a:defRPr sz="2000" kern="1200" baseline="0">
                <a:solidFill>
                  <a:srgbClr val="6A005F"/>
                </a:solidFill>
                <a:latin typeface="+mn-lt"/>
                <a:ea typeface="+mn-ea"/>
                <a:cs typeface="+mn-cs"/>
              </a:defRPr>
            </a:lvl3pPr>
            <a:lvl4pPr marL="1600200" indent="-228600" algn="l" defTabSz="914400" rtl="0" eaLnBrk="1" latinLnBrk="0" hangingPunct="1">
              <a:lnSpc>
                <a:spcPct val="150000"/>
              </a:lnSpc>
              <a:spcBef>
                <a:spcPts val="0"/>
              </a:spcBef>
              <a:buFont typeface="Arial" panose="020B0604020202020204" pitchFamily="34" charset="0"/>
              <a:buChar char="•"/>
              <a:defRPr sz="1800" kern="1200" baseline="0">
                <a:solidFill>
                  <a:srgbClr val="6A005F"/>
                </a:solidFill>
                <a:latin typeface="+mn-lt"/>
                <a:ea typeface="+mn-ea"/>
                <a:cs typeface="+mn-cs"/>
              </a:defRPr>
            </a:lvl4pPr>
            <a:lvl5pPr marL="2057400" indent="-228600" algn="l" defTabSz="914400" rtl="0" eaLnBrk="1" latinLnBrk="0" hangingPunct="1">
              <a:lnSpc>
                <a:spcPct val="150000"/>
              </a:lnSpc>
              <a:spcBef>
                <a:spcPts val="0"/>
              </a:spcBef>
              <a:buFont typeface="Arial" panose="020B0604020202020204" pitchFamily="34" charset="0"/>
              <a:buChar char="•"/>
              <a:defRPr sz="1800" kern="1200" baseline="0">
                <a:solidFill>
                  <a:srgbClr val="6A005F"/>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latin typeface="Arial" panose="020B0604020202020204" pitchFamily="34" charset="0"/>
                <a:ea typeface="宋体" panose="02010600030101010101" pitchFamily="2" charset="-122"/>
                <a:cs typeface="Arial" panose="020B0604020202020204" pitchFamily="34" charset="0"/>
              </a:rPr>
              <a:t>error C2664</a:t>
            </a:r>
            <a:r>
              <a:rPr lang="zh-CN" altLang="en-US" dirty="0">
                <a:latin typeface="Arial" panose="020B0604020202020204" pitchFamily="34" charset="0"/>
                <a:ea typeface="宋体" panose="02010600030101010101" pitchFamily="2" charset="-122"/>
                <a:cs typeface="Arial" panose="020B0604020202020204" pitchFamily="34" charset="0"/>
              </a:rPr>
              <a:t>：</a:t>
            </a:r>
            <a:r>
              <a:rPr lang="zh-CN" altLang="en-US" b="0" dirty="0"/>
              <a:t>  </a:t>
            </a:r>
            <a:r>
              <a:rPr lang="zh-CN" altLang="en-US" dirty="0">
                <a:latin typeface="Arial" panose="020B0604020202020204" pitchFamily="34" charset="0"/>
                <a:ea typeface="宋体" panose="02010600030101010101" pitchFamily="2" charset="-122"/>
                <a:cs typeface="Arial" panose="020B0604020202020204" pitchFamily="34" charset="0"/>
              </a:rPr>
              <a:t>无法将自变量 </a:t>
            </a:r>
            <a:r>
              <a:rPr lang="en-US" altLang="zh-CN" dirty="0">
                <a:latin typeface="Arial" panose="020B0604020202020204" pitchFamily="34" charset="0"/>
                <a:ea typeface="宋体" panose="02010600030101010101" pitchFamily="2" charset="-122"/>
                <a:cs typeface="Arial" panose="020B0604020202020204" pitchFamily="34" charset="0"/>
              </a:rPr>
              <a:t>n </a:t>
            </a:r>
            <a:r>
              <a:rPr lang="zh-CN" altLang="en-US" dirty="0">
                <a:latin typeface="Arial" panose="020B0604020202020204" pitchFamily="34" charset="0"/>
                <a:ea typeface="宋体" panose="02010600030101010101" pitchFamily="2" charset="-122"/>
                <a:cs typeface="Arial" panose="020B0604020202020204" pitchFamily="34" charset="0"/>
              </a:rPr>
              <a:t>从“类型 </a:t>
            </a:r>
            <a:r>
              <a:rPr lang="en-US" altLang="zh-CN" dirty="0">
                <a:latin typeface="Arial" panose="020B0604020202020204" pitchFamily="34" charset="0"/>
                <a:ea typeface="宋体" panose="02010600030101010101" pitchFamily="2" charset="-122"/>
                <a:cs typeface="Arial" panose="020B0604020202020204" pitchFamily="34" charset="0"/>
              </a:rPr>
              <a:t>1”</a:t>
            </a:r>
            <a:r>
              <a:rPr lang="zh-CN" altLang="en-US" dirty="0">
                <a:latin typeface="Arial" panose="020B0604020202020204" pitchFamily="34" charset="0"/>
                <a:ea typeface="宋体" panose="02010600030101010101" pitchFamily="2" charset="-122"/>
                <a:cs typeface="Arial" panose="020B0604020202020204" pitchFamily="34" charset="0"/>
              </a:rPr>
              <a:t>转换为“类型 </a:t>
            </a:r>
            <a:r>
              <a:rPr lang="en-US" altLang="zh-CN" dirty="0">
                <a:latin typeface="Arial" panose="020B0604020202020204" pitchFamily="34" charset="0"/>
                <a:ea typeface="宋体" panose="02010600030101010101" pitchFamily="2" charset="-122"/>
                <a:cs typeface="Arial" panose="020B0604020202020204" pitchFamily="34" charset="0"/>
              </a:rPr>
              <a:t>2”</a:t>
            </a:r>
            <a:endParaRPr lang="zh-CN" altLang="en-US" dirty="0">
              <a:latin typeface="Arial" panose="020B0604020202020204" pitchFamily="34" charset="0"/>
              <a:ea typeface="宋体" panose="02010600030101010101" pitchFamily="2" charset="-122"/>
              <a:cs typeface="Arial" panose="020B0604020202020204" pitchFamily="34" charset="0"/>
            </a:endParaRPr>
          </a:p>
        </p:txBody>
      </p:sp>
      <p:sp>
        <p:nvSpPr>
          <p:cNvPr id="4" name="矩形 3">
            <a:extLst>
              <a:ext uri="{FF2B5EF4-FFF2-40B4-BE49-F238E27FC236}">
                <a16:creationId xmlns:a16="http://schemas.microsoft.com/office/drawing/2014/main" id="{85043F4B-11E3-4A1A-A47C-7D1D9399C9BC}"/>
              </a:ext>
            </a:extLst>
          </p:cNvPr>
          <p:cNvSpPr/>
          <p:nvPr/>
        </p:nvSpPr>
        <p:spPr>
          <a:xfrm>
            <a:off x="544945" y="1302326"/>
            <a:ext cx="6096000" cy="369332"/>
          </a:xfrm>
          <a:prstGeom prst="rect">
            <a:avLst/>
          </a:prstGeom>
        </p:spPr>
        <p:txBody>
          <a:bodyPr>
            <a:spAutoFit/>
          </a:bodyPr>
          <a:lstStyle/>
          <a:p>
            <a:r>
              <a:rPr lang="en-US" altLang="zh-CN" dirty="0">
                <a:solidFill>
                  <a:srgbClr val="000000"/>
                </a:solidFill>
                <a:latin typeface="宋体" panose="02010600030101010101" pitchFamily="2" charset="-122"/>
                <a:ea typeface="宋体" panose="02010600030101010101" pitchFamily="2" charset="-122"/>
              </a:rPr>
              <a:t>   </a:t>
            </a:r>
            <a:endParaRPr lang="zh-CN" altLang="en-US" b="0" i="0" dirty="0">
              <a:solidFill>
                <a:srgbClr val="000000"/>
              </a:solidFill>
              <a:effectLst/>
              <a:latin typeface="宋体" panose="02010600030101010101" pitchFamily="2" charset="-122"/>
              <a:ea typeface="宋体" panose="02010600030101010101" pitchFamily="2" charset="-122"/>
            </a:endParaRPr>
          </a:p>
        </p:txBody>
      </p:sp>
      <p:sp>
        <p:nvSpPr>
          <p:cNvPr id="5" name="文本框 4">
            <a:extLst>
              <a:ext uri="{FF2B5EF4-FFF2-40B4-BE49-F238E27FC236}">
                <a16:creationId xmlns:a16="http://schemas.microsoft.com/office/drawing/2014/main" id="{CCB21154-0771-4D39-A8AC-505D81184341}"/>
              </a:ext>
            </a:extLst>
          </p:cNvPr>
          <p:cNvSpPr txBox="1"/>
          <p:nvPr/>
        </p:nvSpPr>
        <p:spPr>
          <a:xfrm>
            <a:off x="544945" y="1302326"/>
            <a:ext cx="6096000" cy="646331"/>
          </a:xfrm>
          <a:prstGeom prst="rect">
            <a:avLst/>
          </a:prstGeom>
          <a:noFill/>
          <a:ln>
            <a:solidFill>
              <a:srgbClr val="FF0000"/>
            </a:solidFill>
          </a:ln>
        </p:spPr>
        <p:txBody>
          <a:bodyPr wrap="square" rtlCol="0">
            <a:spAutoFit/>
          </a:bodyPr>
          <a:lstStyle/>
          <a:p>
            <a:r>
              <a:rPr lang="zh-CN" altLang="en-US" dirty="0"/>
              <a:t>错误代码示例：</a:t>
            </a:r>
            <a:endParaRPr lang="en-US" altLang="zh-CN" dirty="0"/>
          </a:p>
          <a:p>
            <a:endParaRPr lang="en-US" altLang="zh-CN" dirty="0"/>
          </a:p>
        </p:txBody>
      </p:sp>
      <p:pic>
        <p:nvPicPr>
          <p:cNvPr id="11" name="图片 10">
            <a:extLst>
              <a:ext uri="{FF2B5EF4-FFF2-40B4-BE49-F238E27FC236}">
                <a16:creationId xmlns:a16="http://schemas.microsoft.com/office/drawing/2014/main" id="{72A3DF7C-D3D1-4021-B338-682F83017307}"/>
              </a:ext>
            </a:extLst>
          </p:cNvPr>
          <p:cNvPicPr>
            <a:picLocks noChangeAspect="1"/>
          </p:cNvPicPr>
          <p:nvPr/>
        </p:nvPicPr>
        <p:blipFill>
          <a:blip r:embed="rId3"/>
          <a:stretch>
            <a:fillRect/>
          </a:stretch>
        </p:blipFill>
        <p:spPr>
          <a:xfrm>
            <a:off x="544945" y="2112028"/>
            <a:ext cx="7924092" cy="2974218"/>
          </a:xfrm>
          <a:prstGeom prst="rect">
            <a:avLst/>
          </a:prstGeom>
        </p:spPr>
      </p:pic>
      <p:sp>
        <p:nvSpPr>
          <p:cNvPr id="8" name="文本框 7">
            <a:extLst>
              <a:ext uri="{FF2B5EF4-FFF2-40B4-BE49-F238E27FC236}">
                <a16:creationId xmlns:a16="http://schemas.microsoft.com/office/drawing/2014/main" id="{BF59D902-FEB7-43D5-84E4-3954B3D764CA}"/>
              </a:ext>
            </a:extLst>
          </p:cNvPr>
          <p:cNvSpPr txBox="1"/>
          <p:nvPr/>
        </p:nvSpPr>
        <p:spPr>
          <a:xfrm>
            <a:off x="544945" y="5440218"/>
            <a:ext cx="9975628" cy="369332"/>
          </a:xfrm>
          <a:prstGeom prst="rect">
            <a:avLst/>
          </a:prstGeom>
          <a:noFill/>
        </p:spPr>
        <p:txBody>
          <a:bodyPr wrap="square" rtlCol="0">
            <a:spAutoFit/>
          </a:bodyPr>
          <a:lstStyle/>
          <a:p>
            <a:r>
              <a:rPr lang="en-US" altLang="zh-CN" dirty="0">
                <a:solidFill>
                  <a:srgbClr val="000000"/>
                </a:solidFill>
                <a:latin typeface="Verdana" panose="020B0604030504040204" pitchFamily="34" charset="0"/>
              </a:rPr>
              <a:t>error C2664: “void </a:t>
            </a:r>
            <a:r>
              <a:rPr lang="en-US" altLang="zh-CN" dirty="0" err="1">
                <a:solidFill>
                  <a:srgbClr val="000000"/>
                </a:solidFill>
                <a:latin typeface="Verdana" panose="020B0604030504040204" pitchFamily="34" charset="0"/>
              </a:rPr>
              <a:t>func</a:t>
            </a:r>
            <a:r>
              <a:rPr lang="en-US" altLang="zh-CN" dirty="0">
                <a:solidFill>
                  <a:srgbClr val="000000"/>
                </a:solidFill>
                <a:latin typeface="Verdana" panose="020B0604030504040204" pitchFamily="34" charset="0"/>
              </a:rPr>
              <a:t>(</a:t>
            </a:r>
            <a:r>
              <a:rPr lang="en-US" altLang="zh-CN" dirty="0" err="1">
                <a:solidFill>
                  <a:srgbClr val="000000"/>
                </a:solidFill>
                <a:latin typeface="Verdana" panose="020B0604030504040204" pitchFamily="34" charset="0"/>
              </a:rPr>
              <a:t>int,A</a:t>
            </a:r>
            <a:r>
              <a:rPr lang="en-US" altLang="zh-CN" dirty="0">
                <a:solidFill>
                  <a:srgbClr val="000000"/>
                </a:solidFill>
                <a:latin typeface="Verdana" panose="020B0604030504040204" pitchFamily="34" charset="0"/>
              </a:rPr>
              <a:t>)”: </a:t>
            </a:r>
            <a:r>
              <a:rPr lang="zh-CN" altLang="en-US" dirty="0"/>
              <a:t>无法将参数 </a:t>
            </a:r>
            <a:r>
              <a:rPr lang="en-US" altLang="zh-CN" dirty="0"/>
              <a:t>2 </a:t>
            </a:r>
            <a:r>
              <a:rPr lang="zh-CN" altLang="en-US" dirty="0"/>
              <a:t>从</a:t>
            </a:r>
            <a:r>
              <a:rPr lang="en-US" altLang="zh-CN" dirty="0">
                <a:solidFill>
                  <a:srgbClr val="000000"/>
                </a:solidFill>
                <a:latin typeface="Verdana" panose="020B0604030504040204" pitchFamily="34" charset="0"/>
              </a:rPr>
              <a:t>”const char [4]”</a:t>
            </a:r>
            <a:r>
              <a:rPr lang="zh-CN" altLang="en-US" dirty="0"/>
              <a:t>转换为</a:t>
            </a:r>
            <a:r>
              <a:rPr lang="en-US" altLang="zh-CN" dirty="0">
                <a:solidFill>
                  <a:srgbClr val="000000"/>
                </a:solidFill>
                <a:latin typeface="Verdana" panose="020B0604030504040204" pitchFamily="34" charset="0"/>
              </a:rPr>
              <a:t>”A”</a:t>
            </a:r>
            <a:endParaRPr lang="zh-CN" altLang="en-US" dirty="0">
              <a:solidFill>
                <a:srgbClr val="000000"/>
              </a:solidFill>
              <a:latin typeface="Verdana" panose="020B0604030504040204" pitchFamily="34" charset="0"/>
            </a:endParaRPr>
          </a:p>
        </p:txBody>
      </p:sp>
    </p:spTree>
    <p:extLst>
      <p:ext uri="{BB962C8B-B14F-4D97-AF65-F5344CB8AC3E}">
        <p14:creationId xmlns:p14="http://schemas.microsoft.com/office/powerpoint/2010/main" val="783215905"/>
      </p:ext>
    </p:extLst>
  </p:cSld>
  <p:clrMapOvr>
    <a:masterClrMapping/>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822DBB41-58F8-4026-A799-B981670679B5}"/>
              </a:ext>
            </a:extLst>
          </p:cNvPr>
          <p:cNvSpPr txBox="1"/>
          <p:nvPr/>
        </p:nvSpPr>
        <p:spPr>
          <a:xfrm>
            <a:off x="6557818" y="4072579"/>
            <a:ext cx="5015346" cy="2585323"/>
          </a:xfrm>
          <a:prstGeom prst="rect">
            <a:avLst/>
          </a:prstGeom>
          <a:noFill/>
          <a:ln>
            <a:solidFill>
              <a:schemeClr val="accent6">
                <a:lumMod val="60000"/>
                <a:lumOff val="40000"/>
              </a:schemeClr>
            </a:solidFill>
          </a:ln>
        </p:spPr>
        <p:txBody>
          <a:bodyPr wrap="square" rtlCol="0">
            <a:spAutoFit/>
          </a:bodyPr>
          <a:lstStyle/>
          <a:p>
            <a:r>
              <a:rPr lang="en-US" altLang="zh-CN" dirty="0">
                <a:solidFill>
                  <a:srgbClr val="000000"/>
                </a:solidFill>
                <a:latin typeface="Verdana" panose="020B0604030504040204" pitchFamily="34" charset="0"/>
              </a:rPr>
              <a:t>PLAN B</a:t>
            </a:r>
            <a:r>
              <a:rPr lang="zh-CN" altLang="en-US" dirty="0">
                <a:solidFill>
                  <a:srgbClr val="000000"/>
                </a:solidFill>
                <a:latin typeface="Verdana" panose="020B0604030504040204" pitchFamily="34" charset="0"/>
              </a:rPr>
              <a:t>：</a:t>
            </a:r>
            <a:endParaRPr lang="en-US" altLang="zh-CN" dirty="0">
              <a:solidFill>
                <a:srgbClr val="000000"/>
              </a:solidFill>
              <a:latin typeface="Verdana" panose="020B0604030504040204" pitchFamily="34" charset="0"/>
            </a:endParaRPr>
          </a:p>
          <a:p>
            <a:endParaRPr lang="en-US" altLang="zh-CN" dirty="0">
              <a:solidFill>
                <a:srgbClr val="000000"/>
              </a:solidFill>
              <a:latin typeface="Verdana" panose="020B0604030504040204" pitchFamily="34" charset="0"/>
            </a:endParaRPr>
          </a:p>
          <a:p>
            <a:r>
              <a:rPr lang="en-US" altLang="zh-CN" dirty="0">
                <a:solidFill>
                  <a:srgbClr val="000000"/>
                </a:solidFill>
                <a:latin typeface="Verdana" panose="020B0604030504040204" pitchFamily="34" charset="0"/>
              </a:rPr>
              <a:t>int main() {</a:t>
            </a:r>
          </a:p>
          <a:p>
            <a:endParaRPr lang="en-US" altLang="zh-CN" dirty="0">
              <a:solidFill>
                <a:srgbClr val="000000"/>
              </a:solidFill>
              <a:latin typeface="Verdana" panose="020B0604030504040204" pitchFamily="34" charset="0"/>
            </a:endParaRPr>
          </a:p>
          <a:p>
            <a:pPr lvl="1"/>
            <a:r>
              <a:rPr lang="en-US" altLang="zh-CN" dirty="0">
                <a:solidFill>
                  <a:srgbClr val="000000"/>
                </a:solidFill>
                <a:latin typeface="Verdana" panose="020B0604030504040204" pitchFamily="34" charset="0"/>
              </a:rPr>
              <a:t>int a[10] = { 0 }, b[10] = { 0 };</a:t>
            </a:r>
          </a:p>
          <a:p>
            <a:pPr lvl="1"/>
            <a:r>
              <a:rPr lang="en-US" altLang="zh-CN" dirty="0">
                <a:solidFill>
                  <a:srgbClr val="000000"/>
                </a:solidFill>
                <a:latin typeface="Verdana" panose="020B0604030504040204" pitchFamily="34" charset="0"/>
              </a:rPr>
              <a:t>a[0] = 1;   // OK</a:t>
            </a:r>
          </a:p>
          <a:p>
            <a:pPr lvl="1"/>
            <a:r>
              <a:rPr lang="en-US" altLang="zh-CN" dirty="0">
                <a:solidFill>
                  <a:srgbClr val="000000"/>
                </a:solidFill>
                <a:latin typeface="Verdana" panose="020B0604030504040204" pitchFamily="34" charset="0"/>
              </a:rPr>
              <a:t>b[0] = 1;   // OK</a:t>
            </a:r>
          </a:p>
          <a:p>
            <a:pPr lvl="1"/>
            <a:endParaRPr lang="en-US" altLang="zh-CN" dirty="0">
              <a:solidFill>
                <a:srgbClr val="000000"/>
              </a:solidFill>
              <a:latin typeface="Verdana" panose="020B0604030504040204" pitchFamily="34" charset="0"/>
            </a:endParaRPr>
          </a:p>
          <a:p>
            <a:r>
              <a:rPr lang="en-US" altLang="zh-CN" dirty="0">
                <a:solidFill>
                  <a:srgbClr val="000000"/>
                </a:solidFill>
                <a:latin typeface="Verdana" panose="020B0604030504040204" pitchFamily="34" charset="0"/>
              </a:rPr>
              <a:t>}</a:t>
            </a:r>
          </a:p>
        </p:txBody>
      </p:sp>
      <p:sp>
        <p:nvSpPr>
          <p:cNvPr id="10" name="灯片编号占位符 1">
            <a:extLst>
              <a:ext uri="{FF2B5EF4-FFF2-40B4-BE49-F238E27FC236}">
                <a16:creationId xmlns:a16="http://schemas.microsoft.com/office/drawing/2014/main" id="{1DA832BC-6251-4CB1-8215-8E6DF56FB25E}"/>
              </a:ext>
            </a:extLst>
          </p:cNvPr>
          <p:cNvSpPr txBox="1">
            <a:spLocks/>
          </p:cNvSpPr>
          <p:nvPr/>
        </p:nvSpPr>
        <p:spPr>
          <a:xfrm>
            <a:off x="13313707" y="6276014"/>
            <a:ext cx="1042988" cy="365125"/>
          </a:xfrm>
          <a:prstGeom prst="rect">
            <a:avLst/>
          </a:prstGeom>
        </p:spPr>
        <p:txBody>
          <a:bodyPr vert="horz" lIns="91440" tIns="45720" rIns="91440" bIns="45720" rtlCol="0" anchor="ctr"/>
          <a:lstStyle>
            <a:defPPr>
              <a:defRPr lang="en-US"/>
            </a:defPPr>
            <a:lvl1pPr marL="0" algn="ctr" defTabSz="457200" rtl="0" eaLnBrk="1" latinLnBrk="0" hangingPunct="1">
              <a:defRPr sz="2000" b="1"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fld id="{51D91E7F-84B6-4064-9D4E-CC7D244BCA04}" type="slidenum">
              <a:rPr kumimoji="0" lang="zh-CN" altLang="en-US" sz="2000" b="1" i="0" u="none" strike="noStrike" kern="1200" cap="none" spc="0" normalizeH="0" baseline="0" noProof="0" smtClean="0">
                <a:ln>
                  <a:noFill/>
                </a:ln>
                <a:solidFill>
                  <a:prstClr val="white"/>
                </a:solidFill>
                <a:effectLst/>
                <a:uLnTx/>
                <a:uFillTx/>
                <a:latin typeface="Times New Roman"/>
                <a:ea typeface="微软雅黑"/>
                <a:cs typeface=""/>
              </a:rPr>
              <a:pPr marL="0" marR="0" lvl="0" indent="0" algn="ctr" defTabSz="457200" rtl="0" eaLnBrk="1" fontAlgn="auto" latinLnBrk="0" hangingPunct="1">
                <a:lnSpc>
                  <a:spcPct val="100000"/>
                </a:lnSpc>
                <a:spcBef>
                  <a:spcPts val="0"/>
                </a:spcBef>
                <a:spcAft>
                  <a:spcPts val="0"/>
                </a:spcAft>
                <a:buClrTx/>
                <a:buSzTx/>
                <a:buFontTx/>
                <a:buNone/>
                <a:tabLst/>
                <a:defRPr/>
              </a:pPr>
              <a:t>12</a:t>
            </a:fld>
            <a:endParaRPr kumimoji="0" lang="zh-CN" altLang="en-US" sz="2000" b="1" i="0" u="none" strike="noStrike" kern="1200" cap="none" spc="0" normalizeH="0" baseline="0" noProof="0" dirty="0">
              <a:ln>
                <a:noFill/>
              </a:ln>
              <a:solidFill>
                <a:prstClr val="white"/>
              </a:solidFill>
              <a:effectLst/>
              <a:uLnTx/>
              <a:uFillTx/>
              <a:latin typeface="Times New Roman"/>
              <a:ea typeface="微软雅黑"/>
              <a:cs typeface=""/>
            </a:endParaRPr>
          </a:p>
        </p:txBody>
      </p:sp>
      <p:sp>
        <p:nvSpPr>
          <p:cNvPr id="12" name="文本占位符 2">
            <a:extLst>
              <a:ext uri="{FF2B5EF4-FFF2-40B4-BE49-F238E27FC236}">
                <a16:creationId xmlns:a16="http://schemas.microsoft.com/office/drawing/2014/main" id="{CF96E2EA-055B-4CA2-870B-B37A1AE89EA4}"/>
              </a:ext>
            </a:extLst>
          </p:cNvPr>
          <p:cNvSpPr txBox="1">
            <a:spLocks/>
          </p:cNvSpPr>
          <p:nvPr/>
        </p:nvSpPr>
        <p:spPr>
          <a:xfrm>
            <a:off x="800314" y="200098"/>
            <a:ext cx="10772850" cy="523220"/>
          </a:xfrm>
          <a:prstGeom prst="rect">
            <a:avLst/>
          </a:prstGeom>
        </p:spPr>
        <p:txBody>
          <a:bodyPr vert="horz" wrap="square" lIns="91440" tIns="45720" rIns="91440" bIns="45720" rtlCol="0" anchor="ctr" anchorCtr="0">
            <a:spAutoFit/>
          </a:bodyPr>
          <a:lstStyle>
            <a:lvl1pPr marL="0" indent="0" algn="l" defTabSz="914400" rtl="0" eaLnBrk="1" latinLnBrk="0" hangingPunct="1">
              <a:lnSpc>
                <a:spcPct val="100000"/>
              </a:lnSpc>
              <a:spcBef>
                <a:spcPts val="0"/>
              </a:spcBef>
              <a:buFont typeface="Arial" panose="020B0604020202020204" pitchFamily="34" charset="0"/>
              <a:buNone/>
              <a:defRPr sz="2800" b="1" i="0" kern="1200" baseline="0">
                <a:solidFill>
                  <a:srgbClr val="6A005F"/>
                </a:solidFill>
                <a:latin typeface="+mn-lt"/>
                <a:ea typeface="+mn-ea"/>
                <a:cs typeface="+mn-cs"/>
              </a:defRPr>
            </a:lvl1pPr>
            <a:lvl2pPr marL="685800" indent="-228600" algn="l" defTabSz="914400" rtl="0" eaLnBrk="1" latinLnBrk="0" hangingPunct="1">
              <a:lnSpc>
                <a:spcPct val="150000"/>
              </a:lnSpc>
              <a:spcBef>
                <a:spcPts val="0"/>
              </a:spcBef>
              <a:buFont typeface="Arial" panose="020B0604020202020204" pitchFamily="34" charset="0"/>
              <a:buChar char="•"/>
              <a:defRPr sz="2400" kern="1200" baseline="0">
                <a:solidFill>
                  <a:srgbClr val="6A005F"/>
                </a:solidFill>
                <a:latin typeface="+mn-lt"/>
                <a:ea typeface="+mn-ea"/>
                <a:cs typeface="+mn-cs"/>
              </a:defRPr>
            </a:lvl2pPr>
            <a:lvl3pPr marL="1143000" indent="-228600" algn="l" defTabSz="914400" rtl="0" eaLnBrk="1" latinLnBrk="0" hangingPunct="1">
              <a:lnSpc>
                <a:spcPct val="150000"/>
              </a:lnSpc>
              <a:spcBef>
                <a:spcPts val="0"/>
              </a:spcBef>
              <a:buFont typeface="Arial" panose="020B0604020202020204" pitchFamily="34" charset="0"/>
              <a:buChar char="•"/>
              <a:defRPr sz="2000" kern="1200" baseline="0">
                <a:solidFill>
                  <a:srgbClr val="6A005F"/>
                </a:solidFill>
                <a:latin typeface="+mn-lt"/>
                <a:ea typeface="+mn-ea"/>
                <a:cs typeface="+mn-cs"/>
              </a:defRPr>
            </a:lvl3pPr>
            <a:lvl4pPr marL="1600200" indent="-228600" algn="l" defTabSz="914400" rtl="0" eaLnBrk="1" latinLnBrk="0" hangingPunct="1">
              <a:lnSpc>
                <a:spcPct val="150000"/>
              </a:lnSpc>
              <a:spcBef>
                <a:spcPts val="0"/>
              </a:spcBef>
              <a:buFont typeface="Arial" panose="020B0604020202020204" pitchFamily="34" charset="0"/>
              <a:buChar char="•"/>
              <a:defRPr sz="1800" kern="1200" baseline="0">
                <a:solidFill>
                  <a:srgbClr val="6A005F"/>
                </a:solidFill>
                <a:latin typeface="+mn-lt"/>
                <a:ea typeface="+mn-ea"/>
                <a:cs typeface="+mn-cs"/>
              </a:defRPr>
            </a:lvl4pPr>
            <a:lvl5pPr marL="2057400" indent="-228600" algn="l" defTabSz="914400" rtl="0" eaLnBrk="1" latinLnBrk="0" hangingPunct="1">
              <a:lnSpc>
                <a:spcPct val="150000"/>
              </a:lnSpc>
              <a:spcBef>
                <a:spcPts val="0"/>
              </a:spcBef>
              <a:buFont typeface="Arial" panose="020B0604020202020204" pitchFamily="34" charset="0"/>
              <a:buChar char="•"/>
              <a:defRPr sz="1800" kern="1200" baseline="0">
                <a:solidFill>
                  <a:srgbClr val="6A005F"/>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latin typeface="Arial" panose="020B0604020202020204" pitchFamily="34" charset="0"/>
                <a:ea typeface="宋体" panose="02010600030101010101" pitchFamily="2" charset="-122"/>
                <a:cs typeface="Arial" panose="020B0604020202020204" pitchFamily="34" charset="0"/>
              </a:rPr>
              <a:t>error C2109:</a:t>
            </a:r>
            <a:r>
              <a:rPr lang="zh-CN" altLang="en-US" dirty="0">
                <a:latin typeface="Arial" panose="020B0604020202020204" pitchFamily="34" charset="0"/>
                <a:ea typeface="宋体" panose="02010600030101010101" pitchFamily="2" charset="-122"/>
                <a:cs typeface="Arial" panose="020B0604020202020204" pitchFamily="34" charset="0"/>
              </a:rPr>
              <a:t>下标要求数组或指针类型</a:t>
            </a:r>
          </a:p>
        </p:txBody>
      </p:sp>
      <p:sp>
        <p:nvSpPr>
          <p:cNvPr id="5" name="文本框 4">
            <a:extLst>
              <a:ext uri="{FF2B5EF4-FFF2-40B4-BE49-F238E27FC236}">
                <a16:creationId xmlns:a16="http://schemas.microsoft.com/office/drawing/2014/main" id="{CCB21154-0771-4D39-A8AC-505D81184341}"/>
              </a:ext>
            </a:extLst>
          </p:cNvPr>
          <p:cNvSpPr txBox="1"/>
          <p:nvPr/>
        </p:nvSpPr>
        <p:spPr>
          <a:xfrm>
            <a:off x="800314" y="964517"/>
            <a:ext cx="4307395" cy="2862322"/>
          </a:xfrm>
          <a:prstGeom prst="rect">
            <a:avLst/>
          </a:prstGeom>
          <a:noFill/>
          <a:ln>
            <a:solidFill>
              <a:srgbClr val="FF0000"/>
            </a:solidFill>
          </a:ln>
        </p:spPr>
        <p:txBody>
          <a:bodyPr wrap="square" rtlCol="0">
            <a:spAutoFit/>
          </a:bodyPr>
          <a:lstStyle/>
          <a:p>
            <a:r>
              <a:rPr lang="zh-CN" altLang="en-US" dirty="0"/>
              <a:t>错误代码示例：</a:t>
            </a:r>
            <a:endParaRPr lang="en-US" altLang="zh-CN" dirty="0"/>
          </a:p>
          <a:p>
            <a:endParaRPr lang="en-US" altLang="zh-CN" dirty="0"/>
          </a:p>
          <a:p>
            <a:r>
              <a:rPr lang="en-US" altLang="zh-CN" dirty="0">
                <a:solidFill>
                  <a:srgbClr val="000000"/>
                </a:solidFill>
                <a:latin typeface="Verdana" panose="020B0604030504040204" pitchFamily="34" charset="0"/>
              </a:rPr>
              <a:t>int main() {</a:t>
            </a:r>
          </a:p>
          <a:p>
            <a:endParaRPr lang="en-US" altLang="zh-CN" dirty="0">
              <a:solidFill>
                <a:srgbClr val="000000"/>
              </a:solidFill>
              <a:latin typeface="Verdana" panose="020B0604030504040204" pitchFamily="34" charset="0"/>
            </a:endParaRPr>
          </a:p>
          <a:p>
            <a:pPr lvl="1"/>
            <a:r>
              <a:rPr lang="en-US" altLang="zh-CN" dirty="0">
                <a:solidFill>
                  <a:srgbClr val="000000"/>
                </a:solidFill>
                <a:latin typeface="Verdana" panose="020B0604030504040204" pitchFamily="34" charset="0"/>
              </a:rPr>
              <a:t>int a, b[10] = { 0 };</a:t>
            </a:r>
          </a:p>
          <a:p>
            <a:pPr lvl="1"/>
            <a:endParaRPr lang="en-US" altLang="zh-CN" dirty="0">
              <a:solidFill>
                <a:srgbClr val="000000"/>
              </a:solidFill>
              <a:latin typeface="Verdana" panose="020B0604030504040204" pitchFamily="34" charset="0"/>
            </a:endParaRPr>
          </a:p>
          <a:p>
            <a:pPr lvl="1"/>
            <a:r>
              <a:rPr lang="en-US" altLang="zh-CN" dirty="0">
                <a:solidFill>
                  <a:srgbClr val="000000"/>
                </a:solidFill>
                <a:latin typeface="Verdana" panose="020B0604030504040204" pitchFamily="34" charset="0"/>
              </a:rPr>
              <a:t>a[0] = 1;   // C2109</a:t>
            </a:r>
          </a:p>
          <a:p>
            <a:pPr lvl="1"/>
            <a:endParaRPr lang="en-US" altLang="zh-CN" dirty="0">
              <a:solidFill>
                <a:srgbClr val="000000"/>
              </a:solidFill>
              <a:latin typeface="Verdana" panose="020B0604030504040204" pitchFamily="34" charset="0"/>
            </a:endParaRPr>
          </a:p>
          <a:p>
            <a:pPr lvl="1"/>
            <a:r>
              <a:rPr lang="en-US" altLang="zh-CN" dirty="0">
                <a:solidFill>
                  <a:srgbClr val="000000"/>
                </a:solidFill>
                <a:latin typeface="Verdana" panose="020B0604030504040204" pitchFamily="34" charset="0"/>
              </a:rPr>
              <a:t>b[0] = 1;   // OK</a:t>
            </a:r>
          </a:p>
          <a:p>
            <a:r>
              <a:rPr lang="en-US" altLang="zh-CN" dirty="0">
                <a:solidFill>
                  <a:srgbClr val="000000"/>
                </a:solidFill>
                <a:latin typeface="Verdana" panose="020B0604030504040204" pitchFamily="34" charset="0"/>
              </a:rPr>
              <a:t>}</a:t>
            </a:r>
          </a:p>
        </p:txBody>
      </p:sp>
      <p:sp>
        <p:nvSpPr>
          <p:cNvPr id="2" name="文本框 1">
            <a:extLst>
              <a:ext uri="{FF2B5EF4-FFF2-40B4-BE49-F238E27FC236}">
                <a16:creationId xmlns:a16="http://schemas.microsoft.com/office/drawing/2014/main" id="{960CB0CE-FBCF-4954-BD4C-0A1F880CA355}"/>
              </a:ext>
            </a:extLst>
          </p:cNvPr>
          <p:cNvSpPr txBox="1"/>
          <p:nvPr/>
        </p:nvSpPr>
        <p:spPr>
          <a:xfrm>
            <a:off x="6557818" y="958265"/>
            <a:ext cx="5015346" cy="2862322"/>
          </a:xfrm>
          <a:prstGeom prst="rect">
            <a:avLst/>
          </a:prstGeom>
          <a:noFill/>
          <a:ln>
            <a:solidFill>
              <a:schemeClr val="accent1">
                <a:lumMod val="60000"/>
                <a:lumOff val="40000"/>
              </a:schemeClr>
            </a:solidFill>
          </a:ln>
        </p:spPr>
        <p:txBody>
          <a:bodyPr wrap="square" rtlCol="0">
            <a:spAutoFit/>
          </a:bodyPr>
          <a:lstStyle/>
          <a:p>
            <a:r>
              <a:rPr lang="en-US" altLang="zh-CN" dirty="0">
                <a:solidFill>
                  <a:srgbClr val="000000"/>
                </a:solidFill>
                <a:latin typeface="Verdana" panose="020B0604030504040204" pitchFamily="34" charset="0"/>
              </a:rPr>
              <a:t>PLAN A</a:t>
            </a:r>
            <a:r>
              <a:rPr lang="zh-CN" altLang="en-US" dirty="0">
                <a:solidFill>
                  <a:srgbClr val="000000"/>
                </a:solidFill>
                <a:latin typeface="Verdana" panose="020B0604030504040204" pitchFamily="34" charset="0"/>
              </a:rPr>
              <a:t>：</a:t>
            </a:r>
            <a:endParaRPr lang="en-US" altLang="zh-CN" dirty="0">
              <a:solidFill>
                <a:srgbClr val="000000"/>
              </a:solidFill>
              <a:latin typeface="Verdana" panose="020B0604030504040204" pitchFamily="34" charset="0"/>
            </a:endParaRPr>
          </a:p>
          <a:p>
            <a:endParaRPr lang="en-US" altLang="zh-CN" dirty="0">
              <a:solidFill>
                <a:srgbClr val="000000"/>
              </a:solidFill>
              <a:latin typeface="Verdana" panose="020B0604030504040204" pitchFamily="34" charset="0"/>
            </a:endParaRPr>
          </a:p>
          <a:p>
            <a:r>
              <a:rPr lang="en-US" altLang="zh-CN" dirty="0">
                <a:solidFill>
                  <a:srgbClr val="000000"/>
                </a:solidFill>
                <a:latin typeface="Verdana" panose="020B0604030504040204" pitchFamily="34" charset="0"/>
              </a:rPr>
              <a:t>int main() {</a:t>
            </a:r>
          </a:p>
          <a:p>
            <a:endParaRPr lang="en-US" altLang="zh-CN" dirty="0">
              <a:solidFill>
                <a:srgbClr val="000000"/>
              </a:solidFill>
              <a:latin typeface="Verdana" panose="020B0604030504040204" pitchFamily="34" charset="0"/>
            </a:endParaRPr>
          </a:p>
          <a:p>
            <a:pPr lvl="1"/>
            <a:r>
              <a:rPr lang="en-US" altLang="zh-CN" dirty="0">
                <a:solidFill>
                  <a:srgbClr val="000000"/>
                </a:solidFill>
                <a:latin typeface="Verdana" panose="020B0604030504040204" pitchFamily="34" charset="0"/>
              </a:rPr>
              <a:t>int a[10], b[10] = { 0 };</a:t>
            </a:r>
          </a:p>
          <a:p>
            <a:pPr lvl="1"/>
            <a:endParaRPr lang="en-US" altLang="zh-CN" dirty="0">
              <a:solidFill>
                <a:srgbClr val="000000"/>
              </a:solidFill>
              <a:latin typeface="Verdana" panose="020B0604030504040204" pitchFamily="34" charset="0"/>
            </a:endParaRPr>
          </a:p>
          <a:p>
            <a:pPr lvl="1"/>
            <a:r>
              <a:rPr lang="en-US" altLang="zh-CN" dirty="0">
                <a:solidFill>
                  <a:srgbClr val="000000"/>
                </a:solidFill>
                <a:latin typeface="Verdana" panose="020B0604030504040204" pitchFamily="34" charset="0"/>
              </a:rPr>
              <a:t>a[0] = 1;   // a[1]=?,b[1]=?</a:t>
            </a:r>
          </a:p>
          <a:p>
            <a:pPr lvl="1"/>
            <a:endParaRPr lang="en-US" altLang="zh-CN" dirty="0">
              <a:solidFill>
                <a:srgbClr val="000000"/>
              </a:solidFill>
              <a:latin typeface="Verdana" panose="020B0604030504040204" pitchFamily="34" charset="0"/>
            </a:endParaRPr>
          </a:p>
          <a:p>
            <a:pPr lvl="1"/>
            <a:r>
              <a:rPr lang="en-US" altLang="zh-CN" dirty="0">
                <a:solidFill>
                  <a:srgbClr val="000000"/>
                </a:solidFill>
                <a:latin typeface="Verdana" panose="020B0604030504040204" pitchFamily="34" charset="0"/>
              </a:rPr>
              <a:t>b[0] = 1;   // OK</a:t>
            </a:r>
          </a:p>
          <a:p>
            <a:r>
              <a:rPr lang="en-US" altLang="zh-CN" dirty="0">
                <a:solidFill>
                  <a:srgbClr val="000000"/>
                </a:solidFill>
                <a:latin typeface="Verdana" panose="020B0604030504040204" pitchFamily="34" charset="0"/>
              </a:rPr>
              <a:t>}</a:t>
            </a:r>
          </a:p>
        </p:txBody>
      </p:sp>
      <p:sp>
        <p:nvSpPr>
          <p:cNvPr id="3" name="箭头: 右 2">
            <a:extLst>
              <a:ext uri="{FF2B5EF4-FFF2-40B4-BE49-F238E27FC236}">
                <a16:creationId xmlns:a16="http://schemas.microsoft.com/office/drawing/2014/main" id="{BFC2D058-BF64-427C-8E0D-24CAC03E4E51}"/>
              </a:ext>
            </a:extLst>
          </p:cNvPr>
          <p:cNvSpPr/>
          <p:nvPr/>
        </p:nvSpPr>
        <p:spPr>
          <a:xfrm>
            <a:off x="5292436" y="2817091"/>
            <a:ext cx="1043709" cy="212436"/>
          </a:xfrm>
          <a:prstGeom prst="rightArrow">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箭头: 左弧形 7">
            <a:extLst>
              <a:ext uri="{FF2B5EF4-FFF2-40B4-BE49-F238E27FC236}">
                <a16:creationId xmlns:a16="http://schemas.microsoft.com/office/drawing/2014/main" id="{2DD6F32D-F241-4798-8314-8001EDD5234F}"/>
              </a:ext>
            </a:extLst>
          </p:cNvPr>
          <p:cNvSpPr/>
          <p:nvPr/>
        </p:nvSpPr>
        <p:spPr>
          <a:xfrm>
            <a:off x="5994400" y="3251153"/>
            <a:ext cx="563418" cy="1608761"/>
          </a:xfrm>
          <a:prstGeom prst="curvedRightArrow">
            <a:avLst/>
          </a:prstGeom>
          <a:solidFill>
            <a:schemeClr val="accent6">
              <a:lumMod val="60000"/>
              <a:lumOff val="4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extLst>
      <p:ext uri="{BB962C8B-B14F-4D97-AF65-F5344CB8AC3E}">
        <p14:creationId xmlns:p14="http://schemas.microsoft.com/office/powerpoint/2010/main" val="3486433183"/>
      </p:ext>
    </p:extLst>
  </p:cSld>
  <p:clrMapOvr>
    <a:masterClrMapping/>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灯片编号占位符 1">
            <a:extLst>
              <a:ext uri="{FF2B5EF4-FFF2-40B4-BE49-F238E27FC236}">
                <a16:creationId xmlns:a16="http://schemas.microsoft.com/office/drawing/2014/main" id="{1DA832BC-6251-4CB1-8215-8E6DF56FB25E}"/>
              </a:ext>
            </a:extLst>
          </p:cNvPr>
          <p:cNvSpPr txBox="1">
            <a:spLocks/>
          </p:cNvSpPr>
          <p:nvPr/>
        </p:nvSpPr>
        <p:spPr>
          <a:xfrm>
            <a:off x="13313707" y="6276014"/>
            <a:ext cx="1042988" cy="365125"/>
          </a:xfrm>
          <a:prstGeom prst="rect">
            <a:avLst/>
          </a:prstGeom>
        </p:spPr>
        <p:txBody>
          <a:bodyPr vert="horz" lIns="91440" tIns="45720" rIns="91440" bIns="45720" rtlCol="0" anchor="ctr"/>
          <a:lstStyle>
            <a:defPPr>
              <a:defRPr lang="en-US"/>
            </a:defPPr>
            <a:lvl1pPr marL="0" algn="ctr" defTabSz="457200" rtl="0" eaLnBrk="1" latinLnBrk="0" hangingPunct="1">
              <a:defRPr sz="2000" b="1"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fld id="{51D91E7F-84B6-4064-9D4E-CC7D244BCA04}" type="slidenum">
              <a:rPr kumimoji="0" lang="zh-CN" altLang="en-US" sz="2000" b="1" i="0" u="none" strike="noStrike" kern="1200" cap="none" spc="0" normalizeH="0" baseline="0" noProof="0" smtClean="0">
                <a:ln>
                  <a:noFill/>
                </a:ln>
                <a:solidFill>
                  <a:prstClr val="white"/>
                </a:solidFill>
                <a:effectLst/>
                <a:uLnTx/>
                <a:uFillTx/>
                <a:latin typeface="Times New Roman"/>
                <a:ea typeface="微软雅黑"/>
                <a:cs typeface=""/>
              </a:rPr>
              <a:pPr marL="0" marR="0" lvl="0" indent="0" algn="ctr" defTabSz="457200" rtl="0" eaLnBrk="1" fontAlgn="auto" latinLnBrk="0" hangingPunct="1">
                <a:lnSpc>
                  <a:spcPct val="100000"/>
                </a:lnSpc>
                <a:spcBef>
                  <a:spcPts val="0"/>
                </a:spcBef>
                <a:spcAft>
                  <a:spcPts val="0"/>
                </a:spcAft>
                <a:buClrTx/>
                <a:buSzTx/>
                <a:buFontTx/>
                <a:buNone/>
                <a:tabLst/>
                <a:defRPr/>
              </a:pPr>
              <a:t>13</a:t>
            </a:fld>
            <a:endParaRPr kumimoji="0" lang="zh-CN" altLang="en-US" sz="2000" b="1" i="0" u="none" strike="noStrike" kern="1200" cap="none" spc="0" normalizeH="0" baseline="0" noProof="0" dirty="0">
              <a:ln>
                <a:noFill/>
              </a:ln>
              <a:solidFill>
                <a:prstClr val="white"/>
              </a:solidFill>
              <a:effectLst/>
              <a:uLnTx/>
              <a:uFillTx/>
              <a:latin typeface="Times New Roman"/>
              <a:ea typeface="微软雅黑"/>
              <a:cs typeface=""/>
            </a:endParaRPr>
          </a:p>
        </p:txBody>
      </p:sp>
      <p:sp>
        <p:nvSpPr>
          <p:cNvPr id="12" name="文本占位符 2">
            <a:extLst>
              <a:ext uri="{FF2B5EF4-FFF2-40B4-BE49-F238E27FC236}">
                <a16:creationId xmlns:a16="http://schemas.microsoft.com/office/drawing/2014/main" id="{CF96E2EA-055B-4CA2-870B-B37A1AE89EA4}"/>
              </a:ext>
            </a:extLst>
          </p:cNvPr>
          <p:cNvSpPr txBox="1">
            <a:spLocks/>
          </p:cNvSpPr>
          <p:nvPr/>
        </p:nvSpPr>
        <p:spPr>
          <a:xfrm>
            <a:off x="800314" y="200098"/>
            <a:ext cx="10772850" cy="523220"/>
          </a:xfrm>
          <a:prstGeom prst="rect">
            <a:avLst/>
          </a:prstGeom>
        </p:spPr>
        <p:txBody>
          <a:bodyPr vert="horz" wrap="square" lIns="91440" tIns="45720" rIns="91440" bIns="45720" rtlCol="0" anchor="ctr" anchorCtr="0">
            <a:spAutoFit/>
          </a:bodyPr>
          <a:lstStyle>
            <a:lvl1pPr marL="0" indent="0" algn="l" defTabSz="914400" rtl="0" eaLnBrk="1" latinLnBrk="0" hangingPunct="1">
              <a:lnSpc>
                <a:spcPct val="100000"/>
              </a:lnSpc>
              <a:spcBef>
                <a:spcPts val="0"/>
              </a:spcBef>
              <a:buFont typeface="Arial" panose="020B0604020202020204" pitchFamily="34" charset="0"/>
              <a:buNone/>
              <a:defRPr sz="2800" b="1" i="0" kern="1200" baseline="0">
                <a:solidFill>
                  <a:srgbClr val="6A005F"/>
                </a:solidFill>
                <a:latin typeface="+mn-lt"/>
                <a:ea typeface="+mn-ea"/>
                <a:cs typeface="+mn-cs"/>
              </a:defRPr>
            </a:lvl1pPr>
            <a:lvl2pPr marL="685800" indent="-228600" algn="l" defTabSz="914400" rtl="0" eaLnBrk="1" latinLnBrk="0" hangingPunct="1">
              <a:lnSpc>
                <a:spcPct val="150000"/>
              </a:lnSpc>
              <a:spcBef>
                <a:spcPts val="0"/>
              </a:spcBef>
              <a:buFont typeface="Arial" panose="020B0604020202020204" pitchFamily="34" charset="0"/>
              <a:buChar char="•"/>
              <a:defRPr sz="2400" kern="1200" baseline="0">
                <a:solidFill>
                  <a:srgbClr val="6A005F"/>
                </a:solidFill>
                <a:latin typeface="+mn-lt"/>
                <a:ea typeface="+mn-ea"/>
                <a:cs typeface="+mn-cs"/>
              </a:defRPr>
            </a:lvl2pPr>
            <a:lvl3pPr marL="1143000" indent="-228600" algn="l" defTabSz="914400" rtl="0" eaLnBrk="1" latinLnBrk="0" hangingPunct="1">
              <a:lnSpc>
                <a:spcPct val="150000"/>
              </a:lnSpc>
              <a:spcBef>
                <a:spcPts val="0"/>
              </a:spcBef>
              <a:buFont typeface="Arial" panose="020B0604020202020204" pitchFamily="34" charset="0"/>
              <a:buChar char="•"/>
              <a:defRPr sz="2000" kern="1200" baseline="0">
                <a:solidFill>
                  <a:srgbClr val="6A005F"/>
                </a:solidFill>
                <a:latin typeface="+mn-lt"/>
                <a:ea typeface="+mn-ea"/>
                <a:cs typeface="+mn-cs"/>
              </a:defRPr>
            </a:lvl3pPr>
            <a:lvl4pPr marL="1600200" indent="-228600" algn="l" defTabSz="914400" rtl="0" eaLnBrk="1" latinLnBrk="0" hangingPunct="1">
              <a:lnSpc>
                <a:spcPct val="150000"/>
              </a:lnSpc>
              <a:spcBef>
                <a:spcPts val="0"/>
              </a:spcBef>
              <a:buFont typeface="Arial" panose="020B0604020202020204" pitchFamily="34" charset="0"/>
              <a:buChar char="•"/>
              <a:defRPr sz="1800" kern="1200" baseline="0">
                <a:solidFill>
                  <a:srgbClr val="6A005F"/>
                </a:solidFill>
                <a:latin typeface="+mn-lt"/>
                <a:ea typeface="+mn-ea"/>
                <a:cs typeface="+mn-cs"/>
              </a:defRPr>
            </a:lvl4pPr>
            <a:lvl5pPr marL="2057400" indent="-228600" algn="l" defTabSz="914400" rtl="0" eaLnBrk="1" latinLnBrk="0" hangingPunct="1">
              <a:lnSpc>
                <a:spcPct val="150000"/>
              </a:lnSpc>
              <a:spcBef>
                <a:spcPts val="0"/>
              </a:spcBef>
              <a:buFont typeface="Arial" panose="020B0604020202020204" pitchFamily="34" charset="0"/>
              <a:buChar char="•"/>
              <a:defRPr sz="1800" kern="1200" baseline="0">
                <a:solidFill>
                  <a:srgbClr val="6A005F"/>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t>error C4700: </a:t>
            </a:r>
            <a:r>
              <a:rPr lang="zh-CN" altLang="en-US" dirty="0"/>
              <a:t>使用了未初始化的局部变量“</a:t>
            </a:r>
            <a:r>
              <a:rPr lang="en-US" altLang="zh-CN" dirty="0"/>
              <a:t>a”</a:t>
            </a:r>
            <a:endParaRPr lang="zh-CN" altLang="en-US" dirty="0">
              <a:latin typeface="Arial" panose="020B0604020202020204" pitchFamily="34" charset="0"/>
              <a:ea typeface="宋体" panose="02010600030101010101" pitchFamily="2" charset="-122"/>
              <a:cs typeface="Arial" panose="020B0604020202020204" pitchFamily="34" charset="0"/>
            </a:endParaRPr>
          </a:p>
        </p:txBody>
      </p:sp>
      <p:sp>
        <p:nvSpPr>
          <p:cNvPr id="5" name="文本框 4">
            <a:extLst>
              <a:ext uri="{FF2B5EF4-FFF2-40B4-BE49-F238E27FC236}">
                <a16:creationId xmlns:a16="http://schemas.microsoft.com/office/drawing/2014/main" id="{CCB21154-0771-4D39-A8AC-505D81184341}"/>
              </a:ext>
            </a:extLst>
          </p:cNvPr>
          <p:cNvSpPr txBox="1"/>
          <p:nvPr/>
        </p:nvSpPr>
        <p:spPr>
          <a:xfrm>
            <a:off x="809550" y="1397675"/>
            <a:ext cx="4067250" cy="3139321"/>
          </a:xfrm>
          <a:prstGeom prst="rect">
            <a:avLst/>
          </a:prstGeom>
          <a:noFill/>
          <a:ln>
            <a:solidFill>
              <a:srgbClr val="FF0000"/>
            </a:solidFill>
          </a:ln>
        </p:spPr>
        <p:txBody>
          <a:bodyPr wrap="square" rtlCol="0">
            <a:spAutoFit/>
          </a:bodyPr>
          <a:lstStyle/>
          <a:p>
            <a:r>
              <a:rPr lang="zh-CN" altLang="en-US" dirty="0"/>
              <a:t>错误代码示例：</a:t>
            </a:r>
            <a:endParaRPr lang="en-US" altLang="zh-CN" dirty="0"/>
          </a:p>
          <a:p>
            <a:endParaRPr lang="en-US" altLang="zh-CN" dirty="0"/>
          </a:p>
          <a:p>
            <a:r>
              <a:rPr lang="en-US" altLang="zh-CN" dirty="0">
                <a:solidFill>
                  <a:srgbClr val="000000"/>
                </a:solidFill>
                <a:latin typeface="Verdana" panose="020B0604030504040204" pitchFamily="34" charset="0"/>
              </a:rPr>
              <a:t>int main() {</a:t>
            </a:r>
          </a:p>
          <a:p>
            <a:endParaRPr lang="en-US" altLang="zh-CN" dirty="0">
              <a:solidFill>
                <a:srgbClr val="000000"/>
              </a:solidFill>
              <a:latin typeface="Verdana" panose="020B0604030504040204" pitchFamily="34" charset="0"/>
            </a:endParaRPr>
          </a:p>
          <a:p>
            <a:pPr lvl="1"/>
            <a:r>
              <a:rPr lang="en-US" altLang="zh-CN" dirty="0">
                <a:solidFill>
                  <a:srgbClr val="000000"/>
                </a:solidFill>
                <a:latin typeface="Verdana" panose="020B0604030504040204" pitchFamily="34" charset="0"/>
              </a:rPr>
              <a:t>int *a, b[10] = { 0 };</a:t>
            </a:r>
          </a:p>
          <a:p>
            <a:pPr lvl="1"/>
            <a:endParaRPr lang="en-US" altLang="zh-CN" dirty="0">
              <a:solidFill>
                <a:srgbClr val="000000"/>
              </a:solidFill>
              <a:latin typeface="Verdana" panose="020B0604030504040204" pitchFamily="34" charset="0"/>
            </a:endParaRPr>
          </a:p>
          <a:p>
            <a:pPr lvl="1"/>
            <a:r>
              <a:rPr lang="en-US" altLang="zh-CN" dirty="0">
                <a:solidFill>
                  <a:srgbClr val="000000"/>
                </a:solidFill>
                <a:latin typeface="Verdana" panose="020B0604030504040204" pitchFamily="34" charset="0"/>
              </a:rPr>
              <a:t>a[0] = 1;   // C4700</a:t>
            </a:r>
          </a:p>
          <a:p>
            <a:pPr lvl="1"/>
            <a:endParaRPr lang="en-US" altLang="zh-CN" dirty="0">
              <a:solidFill>
                <a:srgbClr val="000000"/>
              </a:solidFill>
              <a:latin typeface="Verdana" panose="020B0604030504040204" pitchFamily="34" charset="0"/>
            </a:endParaRPr>
          </a:p>
          <a:p>
            <a:pPr lvl="1"/>
            <a:r>
              <a:rPr lang="en-US" altLang="zh-CN" dirty="0">
                <a:solidFill>
                  <a:srgbClr val="000000"/>
                </a:solidFill>
                <a:latin typeface="Verdana" panose="020B0604030504040204" pitchFamily="34" charset="0"/>
              </a:rPr>
              <a:t>b[0] = 1;   // OK</a:t>
            </a:r>
          </a:p>
          <a:p>
            <a:pPr lvl="1"/>
            <a:endParaRPr lang="en-US" altLang="zh-CN" dirty="0">
              <a:solidFill>
                <a:srgbClr val="000000"/>
              </a:solidFill>
              <a:latin typeface="Verdana" panose="020B0604030504040204" pitchFamily="34" charset="0"/>
            </a:endParaRPr>
          </a:p>
          <a:p>
            <a:r>
              <a:rPr lang="en-US" altLang="zh-CN" dirty="0">
                <a:solidFill>
                  <a:srgbClr val="000000"/>
                </a:solidFill>
                <a:latin typeface="Verdana" panose="020B0604030504040204" pitchFamily="34" charset="0"/>
              </a:rPr>
              <a:t>}</a:t>
            </a:r>
          </a:p>
        </p:txBody>
      </p:sp>
      <p:sp>
        <p:nvSpPr>
          <p:cNvPr id="2" name="文本框 1">
            <a:extLst>
              <a:ext uri="{FF2B5EF4-FFF2-40B4-BE49-F238E27FC236}">
                <a16:creationId xmlns:a16="http://schemas.microsoft.com/office/drawing/2014/main" id="{20B41C10-A452-4A1A-8590-11C83C9934C7}"/>
              </a:ext>
            </a:extLst>
          </p:cNvPr>
          <p:cNvSpPr txBox="1"/>
          <p:nvPr/>
        </p:nvSpPr>
        <p:spPr>
          <a:xfrm>
            <a:off x="809550" y="4749688"/>
            <a:ext cx="7466231" cy="369332"/>
          </a:xfrm>
          <a:prstGeom prst="rect">
            <a:avLst/>
          </a:prstGeom>
          <a:noFill/>
        </p:spPr>
        <p:txBody>
          <a:bodyPr wrap="square" rtlCol="0">
            <a:spAutoFit/>
          </a:bodyPr>
          <a:lstStyle/>
          <a:p>
            <a:r>
              <a:rPr lang="en-US" altLang="zh-CN" dirty="0">
                <a:solidFill>
                  <a:srgbClr val="000000"/>
                </a:solidFill>
                <a:latin typeface="Verdana" panose="020B0604030504040204" pitchFamily="34" charset="0"/>
              </a:rPr>
              <a:t>error C4700: </a:t>
            </a:r>
            <a:r>
              <a:rPr lang="zh-CN" altLang="en-US" dirty="0">
                <a:solidFill>
                  <a:srgbClr val="000000"/>
                </a:solidFill>
                <a:latin typeface="Verdana" panose="020B0604030504040204" pitchFamily="34" charset="0"/>
              </a:rPr>
              <a:t>使用了未初始化的局部变量</a:t>
            </a:r>
            <a:r>
              <a:rPr lang="en-US" altLang="zh-CN" dirty="0">
                <a:solidFill>
                  <a:srgbClr val="000000"/>
                </a:solidFill>
                <a:latin typeface="Verdana" panose="020B0604030504040204" pitchFamily="34" charset="0"/>
              </a:rPr>
              <a:t>”a”</a:t>
            </a:r>
            <a:endParaRPr lang="zh-CN" altLang="en-US" dirty="0">
              <a:solidFill>
                <a:srgbClr val="000000"/>
              </a:solidFill>
              <a:latin typeface="Verdana" panose="020B0604030504040204" pitchFamily="34" charset="0"/>
            </a:endParaRPr>
          </a:p>
        </p:txBody>
      </p:sp>
      <p:sp>
        <p:nvSpPr>
          <p:cNvPr id="3" name="文本框 2">
            <a:extLst>
              <a:ext uri="{FF2B5EF4-FFF2-40B4-BE49-F238E27FC236}">
                <a16:creationId xmlns:a16="http://schemas.microsoft.com/office/drawing/2014/main" id="{247C0C55-A103-4EFE-BFC6-DAE1F98B0394}"/>
              </a:ext>
            </a:extLst>
          </p:cNvPr>
          <p:cNvSpPr txBox="1"/>
          <p:nvPr/>
        </p:nvSpPr>
        <p:spPr>
          <a:xfrm>
            <a:off x="6770255" y="1397675"/>
            <a:ext cx="4802909" cy="3139321"/>
          </a:xfrm>
          <a:prstGeom prst="rect">
            <a:avLst/>
          </a:prstGeom>
          <a:noFill/>
          <a:ln>
            <a:solidFill>
              <a:schemeClr val="accent1">
                <a:lumMod val="40000"/>
                <a:lumOff val="60000"/>
              </a:schemeClr>
            </a:solidFill>
          </a:ln>
        </p:spPr>
        <p:txBody>
          <a:bodyPr wrap="square" rtlCol="0">
            <a:spAutoFit/>
          </a:bodyPr>
          <a:lstStyle/>
          <a:p>
            <a:r>
              <a:rPr lang="zh-CN" altLang="en-US" dirty="0">
                <a:solidFill>
                  <a:srgbClr val="000000"/>
                </a:solidFill>
                <a:latin typeface="Verdana" panose="020B0604030504040204" pitchFamily="34" charset="0"/>
              </a:rPr>
              <a:t>修改：</a:t>
            </a:r>
            <a:endParaRPr lang="en-US" altLang="zh-CN" dirty="0">
              <a:solidFill>
                <a:srgbClr val="000000"/>
              </a:solidFill>
              <a:latin typeface="Verdana" panose="020B0604030504040204" pitchFamily="34" charset="0"/>
            </a:endParaRPr>
          </a:p>
          <a:p>
            <a:endParaRPr lang="en-US" altLang="zh-CN" dirty="0">
              <a:solidFill>
                <a:srgbClr val="000000"/>
              </a:solidFill>
              <a:latin typeface="Verdana" panose="020B0604030504040204" pitchFamily="34" charset="0"/>
            </a:endParaRPr>
          </a:p>
          <a:p>
            <a:r>
              <a:rPr lang="en-US" altLang="zh-CN" dirty="0">
                <a:solidFill>
                  <a:srgbClr val="000000"/>
                </a:solidFill>
                <a:latin typeface="Verdana" panose="020B0604030504040204" pitchFamily="34" charset="0"/>
              </a:rPr>
              <a:t>int main() {</a:t>
            </a:r>
          </a:p>
          <a:p>
            <a:endParaRPr lang="en-US" altLang="zh-CN" dirty="0">
              <a:solidFill>
                <a:srgbClr val="000000"/>
              </a:solidFill>
              <a:latin typeface="Verdana" panose="020B0604030504040204" pitchFamily="34" charset="0"/>
            </a:endParaRPr>
          </a:p>
          <a:p>
            <a:pPr lvl="1"/>
            <a:r>
              <a:rPr lang="en-US" altLang="zh-CN" dirty="0">
                <a:solidFill>
                  <a:srgbClr val="000000"/>
                </a:solidFill>
                <a:latin typeface="Verdana" panose="020B0604030504040204" pitchFamily="34" charset="0"/>
              </a:rPr>
              <a:t>int *a= new int[10], b[10] = { 0 };</a:t>
            </a:r>
          </a:p>
          <a:p>
            <a:pPr lvl="1"/>
            <a:endParaRPr lang="en-US" altLang="zh-CN" dirty="0">
              <a:solidFill>
                <a:srgbClr val="000000"/>
              </a:solidFill>
              <a:latin typeface="Verdana" panose="020B0604030504040204" pitchFamily="34" charset="0"/>
            </a:endParaRPr>
          </a:p>
          <a:p>
            <a:pPr lvl="1"/>
            <a:r>
              <a:rPr lang="en-US" altLang="zh-CN" dirty="0">
                <a:solidFill>
                  <a:srgbClr val="000000"/>
                </a:solidFill>
                <a:latin typeface="Verdana" panose="020B0604030504040204" pitchFamily="34" charset="0"/>
              </a:rPr>
              <a:t>a[0] = 1;   // OK</a:t>
            </a:r>
          </a:p>
          <a:p>
            <a:pPr lvl="1"/>
            <a:endParaRPr lang="en-US" altLang="zh-CN" dirty="0">
              <a:solidFill>
                <a:srgbClr val="000000"/>
              </a:solidFill>
              <a:latin typeface="Verdana" panose="020B0604030504040204" pitchFamily="34" charset="0"/>
            </a:endParaRPr>
          </a:p>
          <a:p>
            <a:pPr lvl="1"/>
            <a:r>
              <a:rPr lang="en-US" altLang="zh-CN" dirty="0">
                <a:solidFill>
                  <a:srgbClr val="000000"/>
                </a:solidFill>
                <a:latin typeface="Verdana" panose="020B0604030504040204" pitchFamily="34" charset="0"/>
              </a:rPr>
              <a:t>b[0] = 1;   // OK</a:t>
            </a:r>
          </a:p>
          <a:p>
            <a:pPr lvl="1"/>
            <a:endParaRPr lang="en-US" altLang="zh-CN" dirty="0">
              <a:solidFill>
                <a:srgbClr val="000000"/>
              </a:solidFill>
              <a:latin typeface="Verdana" panose="020B0604030504040204" pitchFamily="34" charset="0"/>
            </a:endParaRPr>
          </a:p>
          <a:p>
            <a:r>
              <a:rPr lang="en-US" altLang="zh-CN" dirty="0">
                <a:solidFill>
                  <a:srgbClr val="000000"/>
                </a:solidFill>
                <a:latin typeface="Verdana" panose="020B0604030504040204" pitchFamily="34" charset="0"/>
              </a:rPr>
              <a:t>}</a:t>
            </a:r>
            <a:endParaRPr lang="zh-CN" altLang="en-US" dirty="0">
              <a:solidFill>
                <a:srgbClr val="000000"/>
              </a:solidFill>
              <a:latin typeface="Verdana" panose="020B0604030504040204" pitchFamily="34" charset="0"/>
            </a:endParaRPr>
          </a:p>
        </p:txBody>
      </p:sp>
      <p:sp>
        <p:nvSpPr>
          <p:cNvPr id="4" name="箭头: 右 3">
            <a:extLst>
              <a:ext uri="{FF2B5EF4-FFF2-40B4-BE49-F238E27FC236}">
                <a16:creationId xmlns:a16="http://schemas.microsoft.com/office/drawing/2014/main" id="{E3CDCFAD-6EE1-4D47-ADEE-A9418414877A}"/>
              </a:ext>
            </a:extLst>
          </p:cNvPr>
          <p:cNvSpPr/>
          <p:nvPr/>
        </p:nvSpPr>
        <p:spPr>
          <a:xfrm>
            <a:off x="5052291" y="2964872"/>
            <a:ext cx="1551709" cy="184728"/>
          </a:xfrm>
          <a:prstGeom prst="rightArrow">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08293978"/>
      </p:ext>
    </p:extLst>
  </p:cSld>
  <p:clrMapOvr>
    <a:masterClrMapping/>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灯片编号占位符 1">
            <a:extLst>
              <a:ext uri="{FF2B5EF4-FFF2-40B4-BE49-F238E27FC236}">
                <a16:creationId xmlns:a16="http://schemas.microsoft.com/office/drawing/2014/main" id="{1DA832BC-6251-4CB1-8215-8E6DF56FB25E}"/>
              </a:ext>
            </a:extLst>
          </p:cNvPr>
          <p:cNvSpPr txBox="1">
            <a:spLocks/>
          </p:cNvSpPr>
          <p:nvPr/>
        </p:nvSpPr>
        <p:spPr>
          <a:xfrm>
            <a:off x="13313707" y="6276014"/>
            <a:ext cx="1042988" cy="365125"/>
          </a:xfrm>
          <a:prstGeom prst="rect">
            <a:avLst/>
          </a:prstGeom>
        </p:spPr>
        <p:txBody>
          <a:bodyPr vert="horz" lIns="91440" tIns="45720" rIns="91440" bIns="45720" rtlCol="0" anchor="ctr"/>
          <a:lstStyle>
            <a:defPPr>
              <a:defRPr lang="en-US"/>
            </a:defPPr>
            <a:lvl1pPr marL="0" algn="ctr" defTabSz="457200" rtl="0" eaLnBrk="1" latinLnBrk="0" hangingPunct="1">
              <a:defRPr sz="2000" b="1"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fld id="{51D91E7F-84B6-4064-9D4E-CC7D244BCA04}" type="slidenum">
              <a:rPr kumimoji="0" lang="zh-CN" altLang="en-US" sz="2000" b="1" i="0" u="none" strike="noStrike" kern="1200" cap="none" spc="0" normalizeH="0" baseline="0" noProof="0" smtClean="0">
                <a:ln>
                  <a:noFill/>
                </a:ln>
                <a:solidFill>
                  <a:prstClr val="white"/>
                </a:solidFill>
                <a:effectLst/>
                <a:uLnTx/>
                <a:uFillTx/>
                <a:latin typeface="Times New Roman"/>
                <a:ea typeface="微软雅黑"/>
                <a:cs typeface=""/>
              </a:rPr>
              <a:pPr marL="0" marR="0" lvl="0" indent="0" algn="ctr" defTabSz="457200" rtl="0" eaLnBrk="1" fontAlgn="auto" latinLnBrk="0" hangingPunct="1">
                <a:lnSpc>
                  <a:spcPct val="100000"/>
                </a:lnSpc>
                <a:spcBef>
                  <a:spcPts val="0"/>
                </a:spcBef>
                <a:spcAft>
                  <a:spcPts val="0"/>
                </a:spcAft>
                <a:buClrTx/>
                <a:buSzTx/>
                <a:buFontTx/>
                <a:buNone/>
                <a:tabLst/>
                <a:defRPr/>
              </a:pPr>
              <a:t>14</a:t>
            </a:fld>
            <a:endParaRPr kumimoji="0" lang="zh-CN" altLang="en-US" sz="2000" b="1" i="0" u="none" strike="noStrike" kern="1200" cap="none" spc="0" normalizeH="0" baseline="0" noProof="0" dirty="0">
              <a:ln>
                <a:noFill/>
              </a:ln>
              <a:solidFill>
                <a:prstClr val="white"/>
              </a:solidFill>
              <a:effectLst/>
              <a:uLnTx/>
              <a:uFillTx/>
              <a:latin typeface="Times New Roman"/>
              <a:ea typeface="微软雅黑"/>
              <a:cs typeface=""/>
            </a:endParaRPr>
          </a:p>
        </p:txBody>
      </p:sp>
      <p:sp>
        <p:nvSpPr>
          <p:cNvPr id="12" name="文本占位符 2">
            <a:extLst>
              <a:ext uri="{FF2B5EF4-FFF2-40B4-BE49-F238E27FC236}">
                <a16:creationId xmlns:a16="http://schemas.microsoft.com/office/drawing/2014/main" id="{CF96E2EA-055B-4CA2-870B-B37A1AE89EA4}"/>
              </a:ext>
            </a:extLst>
          </p:cNvPr>
          <p:cNvSpPr txBox="1">
            <a:spLocks/>
          </p:cNvSpPr>
          <p:nvPr/>
        </p:nvSpPr>
        <p:spPr>
          <a:xfrm>
            <a:off x="800314" y="200098"/>
            <a:ext cx="10772850" cy="523220"/>
          </a:xfrm>
          <a:prstGeom prst="rect">
            <a:avLst/>
          </a:prstGeom>
        </p:spPr>
        <p:txBody>
          <a:bodyPr vert="horz" wrap="square" lIns="91440" tIns="45720" rIns="91440" bIns="45720" rtlCol="0" anchor="ctr" anchorCtr="0">
            <a:spAutoFit/>
          </a:bodyPr>
          <a:lstStyle>
            <a:lvl1pPr marL="0" indent="0" algn="l" defTabSz="914400" rtl="0" eaLnBrk="1" latinLnBrk="0" hangingPunct="1">
              <a:lnSpc>
                <a:spcPct val="100000"/>
              </a:lnSpc>
              <a:spcBef>
                <a:spcPts val="0"/>
              </a:spcBef>
              <a:buFont typeface="Arial" panose="020B0604020202020204" pitchFamily="34" charset="0"/>
              <a:buNone/>
              <a:defRPr sz="2800" b="1" i="0" kern="1200" baseline="0">
                <a:solidFill>
                  <a:srgbClr val="6A005F"/>
                </a:solidFill>
                <a:latin typeface="+mn-lt"/>
                <a:ea typeface="+mn-ea"/>
                <a:cs typeface="+mn-cs"/>
              </a:defRPr>
            </a:lvl1pPr>
            <a:lvl2pPr marL="685800" indent="-228600" algn="l" defTabSz="914400" rtl="0" eaLnBrk="1" latinLnBrk="0" hangingPunct="1">
              <a:lnSpc>
                <a:spcPct val="150000"/>
              </a:lnSpc>
              <a:spcBef>
                <a:spcPts val="0"/>
              </a:spcBef>
              <a:buFont typeface="Arial" panose="020B0604020202020204" pitchFamily="34" charset="0"/>
              <a:buChar char="•"/>
              <a:defRPr sz="2400" kern="1200" baseline="0">
                <a:solidFill>
                  <a:srgbClr val="6A005F"/>
                </a:solidFill>
                <a:latin typeface="+mn-lt"/>
                <a:ea typeface="+mn-ea"/>
                <a:cs typeface="+mn-cs"/>
              </a:defRPr>
            </a:lvl2pPr>
            <a:lvl3pPr marL="1143000" indent="-228600" algn="l" defTabSz="914400" rtl="0" eaLnBrk="1" latinLnBrk="0" hangingPunct="1">
              <a:lnSpc>
                <a:spcPct val="150000"/>
              </a:lnSpc>
              <a:spcBef>
                <a:spcPts val="0"/>
              </a:spcBef>
              <a:buFont typeface="Arial" panose="020B0604020202020204" pitchFamily="34" charset="0"/>
              <a:buChar char="•"/>
              <a:defRPr sz="2000" kern="1200" baseline="0">
                <a:solidFill>
                  <a:srgbClr val="6A005F"/>
                </a:solidFill>
                <a:latin typeface="+mn-lt"/>
                <a:ea typeface="+mn-ea"/>
                <a:cs typeface="+mn-cs"/>
              </a:defRPr>
            </a:lvl3pPr>
            <a:lvl4pPr marL="1600200" indent="-228600" algn="l" defTabSz="914400" rtl="0" eaLnBrk="1" latinLnBrk="0" hangingPunct="1">
              <a:lnSpc>
                <a:spcPct val="150000"/>
              </a:lnSpc>
              <a:spcBef>
                <a:spcPts val="0"/>
              </a:spcBef>
              <a:buFont typeface="Arial" panose="020B0604020202020204" pitchFamily="34" charset="0"/>
              <a:buChar char="•"/>
              <a:defRPr sz="1800" kern="1200" baseline="0">
                <a:solidFill>
                  <a:srgbClr val="6A005F"/>
                </a:solidFill>
                <a:latin typeface="+mn-lt"/>
                <a:ea typeface="+mn-ea"/>
                <a:cs typeface="+mn-cs"/>
              </a:defRPr>
            </a:lvl4pPr>
            <a:lvl5pPr marL="2057400" indent="-228600" algn="l" defTabSz="914400" rtl="0" eaLnBrk="1" latinLnBrk="0" hangingPunct="1">
              <a:lnSpc>
                <a:spcPct val="150000"/>
              </a:lnSpc>
              <a:spcBef>
                <a:spcPts val="0"/>
              </a:spcBef>
              <a:buFont typeface="Arial" panose="020B0604020202020204" pitchFamily="34" charset="0"/>
              <a:buChar char="•"/>
              <a:defRPr sz="1800" kern="1200" baseline="0">
                <a:solidFill>
                  <a:srgbClr val="6A005F"/>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t>error C3863:</a:t>
            </a:r>
            <a:r>
              <a:rPr lang="zh-CN" altLang="en-US" dirty="0"/>
              <a:t>不可指定数组类型“</a:t>
            </a:r>
            <a:r>
              <a:rPr lang="en-US" altLang="zh-CN" dirty="0"/>
              <a:t>int [3]”</a:t>
            </a:r>
            <a:endParaRPr lang="zh-CN" altLang="en-US" dirty="0"/>
          </a:p>
        </p:txBody>
      </p:sp>
      <p:sp>
        <p:nvSpPr>
          <p:cNvPr id="5" name="文本框 4">
            <a:extLst>
              <a:ext uri="{FF2B5EF4-FFF2-40B4-BE49-F238E27FC236}">
                <a16:creationId xmlns:a16="http://schemas.microsoft.com/office/drawing/2014/main" id="{CCB21154-0771-4D39-A8AC-505D81184341}"/>
              </a:ext>
            </a:extLst>
          </p:cNvPr>
          <p:cNvSpPr txBox="1"/>
          <p:nvPr/>
        </p:nvSpPr>
        <p:spPr>
          <a:xfrm>
            <a:off x="809550" y="1397675"/>
            <a:ext cx="4067250" cy="3139321"/>
          </a:xfrm>
          <a:prstGeom prst="rect">
            <a:avLst/>
          </a:prstGeom>
          <a:noFill/>
          <a:ln>
            <a:solidFill>
              <a:srgbClr val="FF0000"/>
            </a:solidFill>
          </a:ln>
        </p:spPr>
        <p:txBody>
          <a:bodyPr wrap="square" rtlCol="0">
            <a:spAutoFit/>
          </a:bodyPr>
          <a:lstStyle/>
          <a:p>
            <a:r>
              <a:rPr lang="zh-CN" altLang="en-US" dirty="0"/>
              <a:t>错误代码示例：</a:t>
            </a:r>
            <a:endParaRPr lang="en-US" altLang="zh-CN" dirty="0"/>
          </a:p>
          <a:p>
            <a:endParaRPr lang="en-US" altLang="zh-CN" dirty="0"/>
          </a:p>
          <a:p>
            <a:r>
              <a:rPr lang="en-US" altLang="zh-CN" dirty="0">
                <a:solidFill>
                  <a:srgbClr val="000000"/>
                </a:solidFill>
                <a:latin typeface="Verdana" panose="020B0604030504040204" pitchFamily="34" charset="0"/>
              </a:rPr>
              <a:t>int main() {</a:t>
            </a:r>
          </a:p>
          <a:p>
            <a:endParaRPr lang="en-US" altLang="zh-CN" dirty="0">
              <a:solidFill>
                <a:srgbClr val="000000"/>
              </a:solidFill>
              <a:latin typeface="Verdana" panose="020B0604030504040204" pitchFamily="34" charset="0"/>
            </a:endParaRPr>
          </a:p>
          <a:p>
            <a:pPr lvl="1"/>
            <a:r>
              <a:rPr lang="en-US" altLang="zh-CN" dirty="0">
                <a:solidFill>
                  <a:srgbClr val="000000"/>
                </a:solidFill>
                <a:latin typeface="Verdana" panose="020B0604030504040204" pitchFamily="34" charset="0"/>
              </a:rPr>
              <a:t>char str[100];</a:t>
            </a:r>
          </a:p>
          <a:p>
            <a:pPr lvl="1"/>
            <a:endParaRPr lang="en-US" altLang="zh-CN" dirty="0">
              <a:solidFill>
                <a:srgbClr val="000000"/>
              </a:solidFill>
              <a:latin typeface="Verdana" panose="020B0604030504040204" pitchFamily="34" charset="0"/>
            </a:endParaRPr>
          </a:p>
          <a:p>
            <a:pPr lvl="1"/>
            <a:r>
              <a:rPr lang="en-US" altLang="zh-CN" dirty="0">
                <a:solidFill>
                  <a:srgbClr val="000000"/>
                </a:solidFill>
                <a:latin typeface="Verdana" panose="020B0604030504040204" pitchFamily="34" charset="0"/>
              </a:rPr>
              <a:t>//error C3863: </a:t>
            </a:r>
            <a:r>
              <a:rPr lang="zh-CN" altLang="en-US" dirty="0">
                <a:solidFill>
                  <a:srgbClr val="000000"/>
                </a:solidFill>
                <a:latin typeface="Verdana" panose="020B0604030504040204" pitchFamily="34" charset="0"/>
              </a:rPr>
              <a:t>不可指定数组类型“</a:t>
            </a:r>
            <a:r>
              <a:rPr lang="en-US" altLang="zh-CN" dirty="0">
                <a:solidFill>
                  <a:srgbClr val="000000"/>
                </a:solidFill>
                <a:latin typeface="Verdana" panose="020B0604030504040204" pitchFamily="34" charset="0"/>
              </a:rPr>
              <a:t>char [100]”</a:t>
            </a:r>
          </a:p>
          <a:p>
            <a:pPr lvl="1"/>
            <a:endParaRPr lang="en-US" altLang="zh-CN" dirty="0">
              <a:solidFill>
                <a:srgbClr val="000000"/>
              </a:solidFill>
              <a:latin typeface="Verdana" panose="020B0604030504040204" pitchFamily="34" charset="0"/>
            </a:endParaRPr>
          </a:p>
          <a:p>
            <a:pPr lvl="1"/>
            <a:r>
              <a:rPr lang="en-US" altLang="zh-CN" dirty="0">
                <a:solidFill>
                  <a:srgbClr val="000000"/>
                </a:solidFill>
                <a:latin typeface="Verdana" panose="020B0604030504040204" pitchFamily="34" charset="0"/>
              </a:rPr>
              <a:t>str = "hello";</a:t>
            </a:r>
          </a:p>
          <a:p>
            <a:r>
              <a:rPr lang="en-US" altLang="zh-CN" dirty="0">
                <a:solidFill>
                  <a:srgbClr val="000000"/>
                </a:solidFill>
                <a:latin typeface="Verdana" panose="020B0604030504040204" pitchFamily="34" charset="0"/>
              </a:rPr>
              <a:t>}</a:t>
            </a:r>
          </a:p>
        </p:txBody>
      </p:sp>
      <p:sp>
        <p:nvSpPr>
          <p:cNvPr id="2" name="文本框 1">
            <a:extLst>
              <a:ext uri="{FF2B5EF4-FFF2-40B4-BE49-F238E27FC236}">
                <a16:creationId xmlns:a16="http://schemas.microsoft.com/office/drawing/2014/main" id="{20B41C10-A452-4A1A-8590-11C83C9934C7}"/>
              </a:ext>
            </a:extLst>
          </p:cNvPr>
          <p:cNvSpPr txBox="1"/>
          <p:nvPr/>
        </p:nvSpPr>
        <p:spPr>
          <a:xfrm>
            <a:off x="809550" y="4749688"/>
            <a:ext cx="7466231" cy="369332"/>
          </a:xfrm>
          <a:prstGeom prst="rect">
            <a:avLst/>
          </a:prstGeom>
          <a:noFill/>
        </p:spPr>
        <p:txBody>
          <a:bodyPr wrap="square" rtlCol="0">
            <a:spAutoFit/>
          </a:bodyPr>
          <a:lstStyle/>
          <a:p>
            <a:r>
              <a:rPr lang="en-US" altLang="zh-CN" dirty="0">
                <a:solidFill>
                  <a:srgbClr val="000000"/>
                </a:solidFill>
                <a:latin typeface="Verdana" panose="020B0604030504040204" pitchFamily="34" charset="0"/>
              </a:rPr>
              <a:t>str</a:t>
            </a:r>
            <a:r>
              <a:rPr lang="zh-CN" altLang="en-US" dirty="0">
                <a:solidFill>
                  <a:srgbClr val="000000"/>
                </a:solidFill>
                <a:latin typeface="Verdana" panose="020B0604030504040204" pitchFamily="34" charset="0"/>
              </a:rPr>
              <a:t>代表的是数组的首地址，不可以用常量对其进行赋值</a:t>
            </a:r>
          </a:p>
        </p:txBody>
      </p:sp>
      <p:sp>
        <p:nvSpPr>
          <p:cNvPr id="3" name="文本框 2">
            <a:extLst>
              <a:ext uri="{FF2B5EF4-FFF2-40B4-BE49-F238E27FC236}">
                <a16:creationId xmlns:a16="http://schemas.microsoft.com/office/drawing/2014/main" id="{247C0C55-A103-4EFE-BFC6-DAE1F98B0394}"/>
              </a:ext>
            </a:extLst>
          </p:cNvPr>
          <p:cNvSpPr txBox="1"/>
          <p:nvPr/>
        </p:nvSpPr>
        <p:spPr>
          <a:xfrm>
            <a:off x="6770255" y="1397675"/>
            <a:ext cx="4802909" cy="3139321"/>
          </a:xfrm>
          <a:prstGeom prst="rect">
            <a:avLst/>
          </a:prstGeom>
          <a:noFill/>
          <a:ln>
            <a:solidFill>
              <a:schemeClr val="accent1">
                <a:lumMod val="40000"/>
                <a:lumOff val="60000"/>
              </a:schemeClr>
            </a:solidFill>
          </a:ln>
        </p:spPr>
        <p:txBody>
          <a:bodyPr wrap="square" rtlCol="0">
            <a:spAutoFit/>
          </a:bodyPr>
          <a:lstStyle/>
          <a:p>
            <a:r>
              <a:rPr lang="zh-CN" altLang="en-US" dirty="0">
                <a:solidFill>
                  <a:srgbClr val="000000"/>
                </a:solidFill>
                <a:latin typeface="Verdana" panose="020B0604030504040204" pitchFamily="34" charset="0"/>
              </a:rPr>
              <a:t>修改：</a:t>
            </a:r>
            <a:endParaRPr lang="en-US" altLang="zh-CN" dirty="0">
              <a:solidFill>
                <a:srgbClr val="000000"/>
              </a:solidFill>
              <a:latin typeface="Verdana" panose="020B0604030504040204" pitchFamily="34" charset="0"/>
            </a:endParaRPr>
          </a:p>
          <a:p>
            <a:endParaRPr lang="en-US" altLang="zh-CN" dirty="0">
              <a:solidFill>
                <a:srgbClr val="000000"/>
              </a:solidFill>
              <a:latin typeface="Verdana" panose="020B0604030504040204" pitchFamily="34" charset="0"/>
            </a:endParaRPr>
          </a:p>
          <a:p>
            <a:r>
              <a:rPr lang="en-US" altLang="zh-CN" dirty="0">
                <a:solidFill>
                  <a:srgbClr val="000000"/>
                </a:solidFill>
                <a:latin typeface="Verdana" panose="020B0604030504040204" pitchFamily="34" charset="0"/>
              </a:rPr>
              <a:t>int main() {</a:t>
            </a:r>
          </a:p>
          <a:p>
            <a:endParaRPr lang="en-US" altLang="zh-CN" dirty="0">
              <a:solidFill>
                <a:srgbClr val="000000"/>
              </a:solidFill>
              <a:latin typeface="Verdana" panose="020B0604030504040204" pitchFamily="34" charset="0"/>
            </a:endParaRPr>
          </a:p>
          <a:p>
            <a:pPr lvl="1"/>
            <a:r>
              <a:rPr lang="en-US" altLang="zh-CN" dirty="0">
                <a:solidFill>
                  <a:srgbClr val="000000"/>
                </a:solidFill>
                <a:latin typeface="Verdana" panose="020B0604030504040204" pitchFamily="34" charset="0"/>
              </a:rPr>
              <a:t>char str[100]="hello";</a:t>
            </a:r>
          </a:p>
          <a:p>
            <a:pPr lvl="1"/>
            <a:endParaRPr lang="en-US" altLang="zh-CN" dirty="0">
              <a:solidFill>
                <a:srgbClr val="000000"/>
              </a:solidFill>
              <a:latin typeface="Verdana" panose="020B0604030504040204" pitchFamily="34" charset="0"/>
            </a:endParaRPr>
          </a:p>
          <a:p>
            <a:pPr lvl="1"/>
            <a:r>
              <a:rPr lang="en-US" altLang="zh-CN" dirty="0">
                <a:solidFill>
                  <a:srgbClr val="000000"/>
                </a:solidFill>
                <a:latin typeface="Verdana" panose="020B0604030504040204" pitchFamily="34" charset="0"/>
              </a:rPr>
              <a:t>const char* ss;</a:t>
            </a:r>
          </a:p>
          <a:p>
            <a:pPr lvl="1"/>
            <a:endParaRPr lang="en-US" altLang="zh-CN" dirty="0">
              <a:solidFill>
                <a:srgbClr val="000000"/>
              </a:solidFill>
              <a:latin typeface="Verdana" panose="020B0604030504040204" pitchFamily="34" charset="0"/>
            </a:endParaRPr>
          </a:p>
          <a:p>
            <a:pPr lvl="1"/>
            <a:r>
              <a:rPr lang="en-US" altLang="zh-CN" dirty="0">
                <a:solidFill>
                  <a:srgbClr val="000000"/>
                </a:solidFill>
                <a:latin typeface="Verdana" panose="020B0604030504040204" pitchFamily="34" charset="0"/>
              </a:rPr>
              <a:t>ss = "hello";</a:t>
            </a:r>
          </a:p>
          <a:p>
            <a:pPr lvl="1"/>
            <a:endParaRPr lang="en-US" altLang="zh-CN" dirty="0">
              <a:solidFill>
                <a:srgbClr val="000000"/>
              </a:solidFill>
              <a:latin typeface="Verdana" panose="020B0604030504040204" pitchFamily="34" charset="0"/>
            </a:endParaRPr>
          </a:p>
          <a:p>
            <a:r>
              <a:rPr lang="en-US" altLang="zh-CN" dirty="0">
                <a:solidFill>
                  <a:srgbClr val="000000"/>
                </a:solidFill>
                <a:latin typeface="Verdana" panose="020B0604030504040204" pitchFamily="34" charset="0"/>
              </a:rPr>
              <a:t>}</a:t>
            </a:r>
            <a:endParaRPr lang="zh-CN" altLang="en-US" dirty="0">
              <a:solidFill>
                <a:srgbClr val="000000"/>
              </a:solidFill>
              <a:latin typeface="Verdana" panose="020B0604030504040204" pitchFamily="34" charset="0"/>
            </a:endParaRPr>
          </a:p>
        </p:txBody>
      </p:sp>
      <p:sp>
        <p:nvSpPr>
          <p:cNvPr id="4" name="箭头: 右 3">
            <a:extLst>
              <a:ext uri="{FF2B5EF4-FFF2-40B4-BE49-F238E27FC236}">
                <a16:creationId xmlns:a16="http://schemas.microsoft.com/office/drawing/2014/main" id="{E3CDCFAD-6EE1-4D47-ADEE-A9418414877A}"/>
              </a:ext>
            </a:extLst>
          </p:cNvPr>
          <p:cNvSpPr/>
          <p:nvPr/>
        </p:nvSpPr>
        <p:spPr>
          <a:xfrm>
            <a:off x="5052291" y="2964872"/>
            <a:ext cx="1551709" cy="184728"/>
          </a:xfrm>
          <a:prstGeom prst="rightArrow">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372426896"/>
      </p:ext>
    </p:extLst>
  </p:cSld>
  <p:clrMapOvr>
    <a:masterClrMapping/>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灯片编号占位符 1">
            <a:extLst>
              <a:ext uri="{FF2B5EF4-FFF2-40B4-BE49-F238E27FC236}">
                <a16:creationId xmlns:a16="http://schemas.microsoft.com/office/drawing/2014/main" id="{1DA832BC-6251-4CB1-8215-8E6DF56FB25E}"/>
              </a:ext>
            </a:extLst>
          </p:cNvPr>
          <p:cNvSpPr txBox="1">
            <a:spLocks/>
          </p:cNvSpPr>
          <p:nvPr/>
        </p:nvSpPr>
        <p:spPr>
          <a:xfrm>
            <a:off x="13313707" y="6276014"/>
            <a:ext cx="1042988" cy="365125"/>
          </a:xfrm>
          <a:prstGeom prst="rect">
            <a:avLst/>
          </a:prstGeom>
        </p:spPr>
        <p:txBody>
          <a:bodyPr vert="horz" lIns="91440" tIns="45720" rIns="91440" bIns="45720" rtlCol="0" anchor="ctr"/>
          <a:lstStyle>
            <a:defPPr>
              <a:defRPr lang="en-US"/>
            </a:defPPr>
            <a:lvl1pPr marL="0" algn="ctr" defTabSz="457200" rtl="0" eaLnBrk="1" latinLnBrk="0" hangingPunct="1">
              <a:defRPr sz="2000" b="1"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fld id="{51D91E7F-84B6-4064-9D4E-CC7D244BCA04}" type="slidenum">
              <a:rPr kumimoji="0" lang="zh-CN" altLang="en-US" sz="2000" b="1" i="0" u="none" strike="noStrike" kern="1200" cap="none" spc="0" normalizeH="0" baseline="0" noProof="0" smtClean="0">
                <a:ln>
                  <a:noFill/>
                </a:ln>
                <a:solidFill>
                  <a:prstClr val="white"/>
                </a:solidFill>
                <a:effectLst/>
                <a:uLnTx/>
                <a:uFillTx/>
                <a:latin typeface="Times New Roman"/>
                <a:ea typeface="微软雅黑"/>
                <a:cs typeface=""/>
              </a:rPr>
              <a:pPr marL="0" marR="0" lvl="0" indent="0" algn="ctr" defTabSz="457200" rtl="0" eaLnBrk="1" fontAlgn="auto" latinLnBrk="0" hangingPunct="1">
                <a:lnSpc>
                  <a:spcPct val="100000"/>
                </a:lnSpc>
                <a:spcBef>
                  <a:spcPts val="0"/>
                </a:spcBef>
                <a:spcAft>
                  <a:spcPts val="0"/>
                </a:spcAft>
                <a:buClrTx/>
                <a:buSzTx/>
                <a:buFontTx/>
                <a:buNone/>
                <a:tabLst/>
                <a:defRPr/>
              </a:pPr>
              <a:t>15</a:t>
            </a:fld>
            <a:endParaRPr kumimoji="0" lang="zh-CN" altLang="en-US" sz="2000" b="1" i="0" u="none" strike="noStrike" kern="1200" cap="none" spc="0" normalizeH="0" baseline="0" noProof="0" dirty="0">
              <a:ln>
                <a:noFill/>
              </a:ln>
              <a:solidFill>
                <a:prstClr val="white"/>
              </a:solidFill>
              <a:effectLst/>
              <a:uLnTx/>
              <a:uFillTx/>
              <a:latin typeface="Times New Roman"/>
              <a:ea typeface="微软雅黑"/>
              <a:cs typeface=""/>
            </a:endParaRPr>
          </a:p>
        </p:txBody>
      </p:sp>
      <p:sp>
        <p:nvSpPr>
          <p:cNvPr id="12" name="文本占位符 2">
            <a:extLst>
              <a:ext uri="{FF2B5EF4-FFF2-40B4-BE49-F238E27FC236}">
                <a16:creationId xmlns:a16="http://schemas.microsoft.com/office/drawing/2014/main" id="{CF96E2EA-055B-4CA2-870B-B37A1AE89EA4}"/>
              </a:ext>
            </a:extLst>
          </p:cNvPr>
          <p:cNvSpPr txBox="1">
            <a:spLocks/>
          </p:cNvSpPr>
          <p:nvPr/>
        </p:nvSpPr>
        <p:spPr>
          <a:xfrm>
            <a:off x="800314" y="200098"/>
            <a:ext cx="10772850" cy="523220"/>
          </a:xfrm>
          <a:prstGeom prst="rect">
            <a:avLst/>
          </a:prstGeom>
        </p:spPr>
        <p:txBody>
          <a:bodyPr vert="horz" wrap="square" lIns="91440" tIns="45720" rIns="91440" bIns="45720" rtlCol="0" anchor="ctr" anchorCtr="0">
            <a:spAutoFit/>
          </a:bodyPr>
          <a:lstStyle>
            <a:lvl1pPr marL="0" indent="0" algn="l" defTabSz="914400" rtl="0" eaLnBrk="1" latinLnBrk="0" hangingPunct="1">
              <a:lnSpc>
                <a:spcPct val="100000"/>
              </a:lnSpc>
              <a:spcBef>
                <a:spcPts val="0"/>
              </a:spcBef>
              <a:buFont typeface="Arial" panose="020B0604020202020204" pitchFamily="34" charset="0"/>
              <a:buNone/>
              <a:defRPr sz="2800" b="1" i="0" kern="1200" baseline="0">
                <a:solidFill>
                  <a:srgbClr val="6A005F"/>
                </a:solidFill>
                <a:latin typeface="+mn-lt"/>
                <a:ea typeface="+mn-ea"/>
                <a:cs typeface="+mn-cs"/>
              </a:defRPr>
            </a:lvl1pPr>
            <a:lvl2pPr marL="685800" indent="-228600" algn="l" defTabSz="914400" rtl="0" eaLnBrk="1" latinLnBrk="0" hangingPunct="1">
              <a:lnSpc>
                <a:spcPct val="150000"/>
              </a:lnSpc>
              <a:spcBef>
                <a:spcPts val="0"/>
              </a:spcBef>
              <a:buFont typeface="Arial" panose="020B0604020202020204" pitchFamily="34" charset="0"/>
              <a:buChar char="•"/>
              <a:defRPr sz="2400" kern="1200" baseline="0">
                <a:solidFill>
                  <a:srgbClr val="6A005F"/>
                </a:solidFill>
                <a:latin typeface="+mn-lt"/>
                <a:ea typeface="+mn-ea"/>
                <a:cs typeface="+mn-cs"/>
              </a:defRPr>
            </a:lvl2pPr>
            <a:lvl3pPr marL="1143000" indent="-228600" algn="l" defTabSz="914400" rtl="0" eaLnBrk="1" latinLnBrk="0" hangingPunct="1">
              <a:lnSpc>
                <a:spcPct val="150000"/>
              </a:lnSpc>
              <a:spcBef>
                <a:spcPts val="0"/>
              </a:spcBef>
              <a:buFont typeface="Arial" panose="020B0604020202020204" pitchFamily="34" charset="0"/>
              <a:buChar char="•"/>
              <a:defRPr sz="2000" kern="1200" baseline="0">
                <a:solidFill>
                  <a:srgbClr val="6A005F"/>
                </a:solidFill>
                <a:latin typeface="+mn-lt"/>
                <a:ea typeface="+mn-ea"/>
                <a:cs typeface="+mn-cs"/>
              </a:defRPr>
            </a:lvl3pPr>
            <a:lvl4pPr marL="1600200" indent="-228600" algn="l" defTabSz="914400" rtl="0" eaLnBrk="1" latinLnBrk="0" hangingPunct="1">
              <a:lnSpc>
                <a:spcPct val="150000"/>
              </a:lnSpc>
              <a:spcBef>
                <a:spcPts val="0"/>
              </a:spcBef>
              <a:buFont typeface="Arial" panose="020B0604020202020204" pitchFamily="34" charset="0"/>
              <a:buChar char="•"/>
              <a:defRPr sz="1800" kern="1200" baseline="0">
                <a:solidFill>
                  <a:srgbClr val="6A005F"/>
                </a:solidFill>
                <a:latin typeface="+mn-lt"/>
                <a:ea typeface="+mn-ea"/>
                <a:cs typeface="+mn-cs"/>
              </a:defRPr>
            </a:lvl4pPr>
            <a:lvl5pPr marL="2057400" indent="-228600" algn="l" defTabSz="914400" rtl="0" eaLnBrk="1" latinLnBrk="0" hangingPunct="1">
              <a:lnSpc>
                <a:spcPct val="150000"/>
              </a:lnSpc>
              <a:spcBef>
                <a:spcPts val="0"/>
              </a:spcBef>
              <a:buFont typeface="Arial" panose="020B0604020202020204" pitchFamily="34" charset="0"/>
              <a:buChar char="•"/>
              <a:defRPr sz="1800" kern="1200" baseline="0">
                <a:solidFill>
                  <a:srgbClr val="6A005F"/>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t>测试用例错误情况</a:t>
            </a:r>
          </a:p>
        </p:txBody>
      </p:sp>
      <p:graphicFrame>
        <p:nvGraphicFramePr>
          <p:cNvPr id="2" name="表格 2">
            <a:extLst>
              <a:ext uri="{FF2B5EF4-FFF2-40B4-BE49-F238E27FC236}">
                <a16:creationId xmlns:a16="http://schemas.microsoft.com/office/drawing/2014/main" id="{39179ACD-A2F3-4A95-9D4A-7DBD9B43E3EE}"/>
              </a:ext>
            </a:extLst>
          </p:cNvPr>
          <p:cNvGraphicFramePr>
            <a:graphicFrameLocks noGrp="1"/>
          </p:cNvGraphicFramePr>
          <p:nvPr>
            <p:extLst>
              <p:ext uri="{D42A27DB-BD31-4B8C-83A1-F6EECF244321}">
                <p14:modId xmlns:p14="http://schemas.microsoft.com/office/powerpoint/2010/main" val="2328942898"/>
              </p:ext>
            </p:extLst>
          </p:nvPr>
        </p:nvGraphicFramePr>
        <p:xfrm>
          <a:off x="387927" y="1089123"/>
          <a:ext cx="5430982" cy="4084320"/>
        </p:xfrm>
        <a:graphic>
          <a:graphicData uri="http://schemas.openxmlformats.org/drawingml/2006/table">
            <a:tbl>
              <a:tblPr firstRow="1" bandRow="1">
                <a:tableStyleId>{C083E6E3-FA7D-4D7B-A595-EF9225AFEA82}</a:tableStyleId>
              </a:tblPr>
              <a:tblGrid>
                <a:gridCol w="1237673">
                  <a:extLst>
                    <a:ext uri="{9D8B030D-6E8A-4147-A177-3AD203B41FA5}">
                      <a16:colId xmlns:a16="http://schemas.microsoft.com/office/drawing/2014/main" val="3468657885"/>
                    </a:ext>
                  </a:extLst>
                </a:gridCol>
                <a:gridCol w="1791855">
                  <a:extLst>
                    <a:ext uri="{9D8B030D-6E8A-4147-A177-3AD203B41FA5}">
                      <a16:colId xmlns:a16="http://schemas.microsoft.com/office/drawing/2014/main" val="2596910017"/>
                    </a:ext>
                  </a:extLst>
                </a:gridCol>
                <a:gridCol w="2401454">
                  <a:extLst>
                    <a:ext uri="{9D8B030D-6E8A-4147-A177-3AD203B41FA5}">
                      <a16:colId xmlns:a16="http://schemas.microsoft.com/office/drawing/2014/main" val="2446362275"/>
                    </a:ext>
                  </a:extLst>
                </a:gridCol>
              </a:tblGrid>
              <a:tr h="370840">
                <a:tc>
                  <a:txBody>
                    <a:bodyPr/>
                    <a:lstStyle/>
                    <a:p>
                      <a:pPr algn="ctr"/>
                      <a:r>
                        <a:rPr lang="zh-CN" altLang="en-US" dirty="0"/>
                        <a:t>题号</a:t>
                      </a:r>
                    </a:p>
                  </a:txBody>
                  <a:tcPr/>
                </a:tc>
                <a:tc>
                  <a:txBody>
                    <a:bodyPr/>
                    <a:lstStyle/>
                    <a:p>
                      <a:pPr algn="ctr"/>
                      <a:r>
                        <a:rPr lang="zh-CN" altLang="en-US" dirty="0"/>
                        <a:t>测试用例</a:t>
                      </a:r>
                    </a:p>
                  </a:txBody>
                  <a:tcPr/>
                </a:tc>
                <a:tc>
                  <a:txBody>
                    <a:bodyPr/>
                    <a:lstStyle/>
                    <a:p>
                      <a:pPr algn="ctr"/>
                      <a:r>
                        <a:rPr lang="zh-CN" altLang="en-US" dirty="0"/>
                        <a:t>累计错误次数</a:t>
                      </a:r>
                    </a:p>
                  </a:txBody>
                  <a:tcPr/>
                </a:tc>
                <a:extLst>
                  <a:ext uri="{0D108BD9-81ED-4DB2-BD59-A6C34878D82A}">
                    <a16:rowId xmlns:a16="http://schemas.microsoft.com/office/drawing/2014/main" val="1793335854"/>
                  </a:ext>
                </a:extLst>
              </a:tr>
              <a:tr h="370840">
                <a:tc>
                  <a:txBody>
                    <a:bodyPr/>
                    <a:lstStyle/>
                    <a:p>
                      <a:pPr algn="ctr"/>
                      <a:r>
                        <a:rPr lang="en-US" altLang="zh-CN" dirty="0"/>
                        <a:t>40</a:t>
                      </a:r>
                      <a:endParaRPr lang="zh-CN" altLang="en-US" dirty="0"/>
                    </a:p>
                  </a:txBody>
                  <a:tcPr/>
                </a:tc>
                <a:tc>
                  <a:txBody>
                    <a:bodyPr/>
                    <a:lstStyle/>
                    <a:p>
                      <a:pPr algn="ctr"/>
                      <a:r>
                        <a:rPr lang="en-US" altLang="zh-CN" sz="1800" b="0" i="0" kern="1200" dirty="0">
                          <a:solidFill>
                            <a:schemeClr val="tx1"/>
                          </a:solidFill>
                          <a:effectLst/>
                          <a:latin typeface="+mn-lt"/>
                          <a:ea typeface="+mn-ea"/>
                          <a:cs typeface="+mn-cs"/>
                        </a:rPr>
                        <a:t>7</a:t>
                      </a:r>
                      <a:endParaRPr lang="zh-CN" altLang="en-US" dirty="0"/>
                    </a:p>
                  </a:txBody>
                  <a:tcPr/>
                </a:tc>
                <a:tc>
                  <a:txBody>
                    <a:bodyPr/>
                    <a:lstStyle/>
                    <a:p>
                      <a:pPr algn="ctr"/>
                      <a:r>
                        <a:rPr lang="en-US" altLang="zh-CN" sz="1800" b="0" i="0" kern="1200" dirty="0">
                          <a:solidFill>
                            <a:schemeClr val="tx1"/>
                          </a:solidFill>
                          <a:effectLst/>
                          <a:latin typeface="+mn-lt"/>
                          <a:ea typeface="+mn-ea"/>
                          <a:cs typeface="+mn-cs"/>
                        </a:rPr>
                        <a:t>1088</a:t>
                      </a:r>
                      <a:endParaRPr lang="zh-CN" altLang="en-US" dirty="0"/>
                    </a:p>
                  </a:txBody>
                  <a:tcPr/>
                </a:tc>
                <a:extLst>
                  <a:ext uri="{0D108BD9-81ED-4DB2-BD59-A6C34878D82A}">
                    <a16:rowId xmlns:a16="http://schemas.microsoft.com/office/drawing/2014/main" val="1585920766"/>
                  </a:ext>
                </a:extLst>
              </a:tr>
              <a:tr h="370840">
                <a:tc>
                  <a:txBody>
                    <a:bodyPr/>
                    <a:lstStyle/>
                    <a:p>
                      <a:pPr algn="ctr"/>
                      <a:r>
                        <a:rPr lang="en-US" altLang="zh-CN" sz="1800" b="0" i="0" kern="1200" dirty="0">
                          <a:solidFill>
                            <a:schemeClr val="tx1"/>
                          </a:solidFill>
                          <a:effectLst/>
                          <a:latin typeface="+mn-lt"/>
                          <a:ea typeface="+mn-ea"/>
                          <a:cs typeface="+mn-cs"/>
                        </a:rPr>
                        <a:t>41</a:t>
                      </a:r>
                      <a:endParaRPr lang="zh-CN" altLang="en-US" dirty="0"/>
                    </a:p>
                  </a:txBody>
                  <a:tcPr/>
                </a:tc>
                <a:tc>
                  <a:txBody>
                    <a:bodyPr/>
                    <a:lstStyle/>
                    <a:p>
                      <a:pPr algn="ctr"/>
                      <a:r>
                        <a:rPr lang="en-US" altLang="zh-CN" sz="1800" b="0" i="0" kern="1200" dirty="0">
                          <a:solidFill>
                            <a:schemeClr val="tx1"/>
                          </a:solidFill>
                          <a:effectLst/>
                          <a:latin typeface="+mn-lt"/>
                          <a:ea typeface="+mn-ea"/>
                          <a:cs typeface="+mn-cs"/>
                        </a:rPr>
                        <a:t>6</a:t>
                      </a:r>
                      <a:endParaRPr lang="zh-CN" altLang="en-US" dirty="0"/>
                    </a:p>
                  </a:txBody>
                  <a:tcPr/>
                </a:tc>
                <a:tc>
                  <a:txBody>
                    <a:bodyPr/>
                    <a:lstStyle/>
                    <a:p>
                      <a:pPr algn="ctr"/>
                      <a:r>
                        <a:rPr lang="en-US" altLang="zh-CN" sz="1800" b="0" i="0" kern="1200" dirty="0">
                          <a:solidFill>
                            <a:schemeClr val="tx1"/>
                          </a:solidFill>
                          <a:effectLst/>
                          <a:latin typeface="+mn-lt"/>
                          <a:ea typeface="+mn-ea"/>
                          <a:cs typeface="+mn-cs"/>
                        </a:rPr>
                        <a:t>2137</a:t>
                      </a:r>
                      <a:endParaRPr lang="zh-CN" altLang="en-US" dirty="0"/>
                    </a:p>
                  </a:txBody>
                  <a:tcPr/>
                </a:tc>
                <a:extLst>
                  <a:ext uri="{0D108BD9-81ED-4DB2-BD59-A6C34878D82A}">
                    <a16:rowId xmlns:a16="http://schemas.microsoft.com/office/drawing/2014/main" val="1454636387"/>
                  </a:ext>
                </a:extLst>
              </a:tr>
              <a:tr h="370840">
                <a:tc>
                  <a:txBody>
                    <a:bodyPr/>
                    <a:lstStyle/>
                    <a:p>
                      <a:pPr algn="ctr"/>
                      <a:r>
                        <a:rPr lang="en-US" altLang="zh-CN" dirty="0"/>
                        <a:t>42</a:t>
                      </a:r>
                      <a:endParaRPr lang="zh-CN" altLang="en-US" dirty="0"/>
                    </a:p>
                  </a:txBody>
                  <a:tcPr/>
                </a:tc>
                <a:tc>
                  <a:txBody>
                    <a:bodyPr/>
                    <a:lstStyle/>
                    <a:p>
                      <a:pPr algn="ctr"/>
                      <a:r>
                        <a:rPr lang="en-US" altLang="zh-CN" dirty="0"/>
                        <a:t>6</a:t>
                      </a:r>
                      <a:endParaRPr lang="zh-CN" altLang="en-US" dirty="0"/>
                    </a:p>
                  </a:txBody>
                  <a:tcPr/>
                </a:tc>
                <a:tc>
                  <a:txBody>
                    <a:bodyPr/>
                    <a:lstStyle/>
                    <a:p>
                      <a:pPr algn="ctr" fontAlgn="ctr"/>
                      <a:r>
                        <a:rPr lang="en-US" altLang="zh-CN" dirty="0">
                          <a:effectLst/>
                        </a:rPr>
                        <a:t> 689</a:t>
                      </a:r>
                    </a:p>
                  </a:txBody>
                  <a:tcPr marL="50800" marR="50800" marT="50800" marB="50800" anchor="ctr"/>
                </a:tc>
                <a:extLst>
                  <a:ext uri="{0D108BD9-81ED-4DB2-BD59-A6C34878D82A}">
                    <a16:rowId xmlns:a16="http://schemas.microsoft.com/office/drawing/2014/main" val="1095765247"/>
                  </a:ext>
                </a:extLst>
              </a:tr>
              <a:tr h="370840">
                <a:tc>
                  <a:txBody>
                    <a:bodyPr/>
                    <a:lstStyle/>
                    <a:p>
                      <a:pPr algn="ctr"/>
                      <a:r>
                        <a:rPr lang="en-US" altLang="zh-CN" dirty="0"/>
                        <a:t>43</a:t>
                      </a:r>
                      <a:endParaRPr lang="zh-CN" altLang="en-US" dirty="0"/>
                    </a:p>
                  </a:txBody>
                  <a:tcPr/>
                </a:tc>
                <a:tc>
                  <a:txBody>
                    <a:bodyPr/>
                    <a:lstStyle/>
                    <a:p>
                      <a:pPr algn="ctr"/>
                      <a:r>
                        <a:rPr lang="en-US" altLang="zh-CN" dirty="0"/>
                        <a:t>7</a:t>
                      </a:r>
                      <a:endParaRPr lang="zh-CN" altLang="en-US" dirty="0"/>
                    </a:p>
                  </a:txBody>
                  <a:tcPr/>
                </a:tc>
                <a:tc>
                  <a:txBody>
                    <a:bodyPr/>
                    <a:lstStyle/>
                    <a:p>
                      <a:pPr algn="ctr"/>
                      <a:r>
                        <a:rPr lang="en-US" altLang="zh-CN" dirty="0"/>
                        <a:t>1974</a:t>
                      </a:r>
                      <a:endParaRPr lang="zh-CN" altLang="en-US" dirty="0"/>
                    </a:p>
                  </a:txBody>
                  <a:tcPr/>
                </a:tc>
                <a:extLst>
                  <a:ext uri="{0D108BD9-81ED-4DB2-BD59-A6C34878D82A}">
                    <a16:rowId xmlns:a16="http://schemas.microsoft.com/office/drawing/2014/main" val="1808417766"/>
                  </a:ext>
                </a:extLst>
              </a:tr>
              <a:tr h="370840">
                <a:tc>
                  <a:txBody>
                    <a:bodyPr/>
                    <a:lstStyle/>
                    <a:p>
                      <a:pPr algn="ctr"/>
                      <a:r>
                        <a:rPr lang="en-US" altLang="zh-CN" dirty="0"/>
                        <a:t>44</a:t>
                      </a:r>
                      <a:endParaRPr lang="zh-CN" altLang="en-US" dirty="0"/>
                    </a:p>
                  </a:txBody>
                  <a:tcPr/>
                </a:tc>
                <a:tc>
                  <a:txBody>
                    <a:bodyPr/>
                    <a:lstStyle/>
                    <a:p>
                      <a:pPr algn="ctr"/>
                      <a:r>
                        <a:rPr lang="en-US" altLang="zh-CN" dirty="0"/>
                        <a:t>14</a:t>
                      </a:r>
                      <a:endParaRPr lang="zh-CN" altLang="en-US" dirty="0"/>
                    </a:p>
                  </a:txBody>
                  <a:tcPr/>
                </a:tc>
                <a:tc>
                  <a:txBody>
                    <a:bodyPr/>
                    <a:lstStyle/>
                    <a:p>
                      <a:pPr algn="ctr"/>
                      <a:r>
                        <a:rPr lang="en-US" altLang="zh-CN" dirty="0"/>
                        <a:t>1637</a:t>
                      </a:r>
                      <a:endParaRPr lang="zh-CN" altLang="en-US" dirty="0"/>
                    </a:p>
                  </a:txBody>
                  <a:tcPr/>
                </a:tc>
                <a:extLst>
                  <a:ext uri="{0D108BD9-81ED-4DB2-BD59-A6C34878D82A}">
                    <a16:rowId xmlns:a16="http://schemas.microsoft.com/office/drawing/2014/main" val="444595327"/>
                  </a:ext>
                </a:extLst>
              </a:tr>
              <a:tr h="370840">
                <a:tc>
                  <a:txBody>
                    <a:bodyPr/>
                    <a:lstStyle/>
                    <a:p>
                      <a:pPr algn="ctr"/>
                      <a:r>
                        <a:rPr lang="en-US" altLang="zh-CN" dirty="0"/>
                        <a:t>45</a:t>
                      </a:r>
                      <a:endParaRPr lang="zh-CN" altLang="en-US" dirty="0"/>
                    </a:p>
                  </a:txBody>
                  <a:tcPr/>
                </a:tc>
                <a:tc>
                  <a:txBody>
                    <a:bodyPr/>
                    <a:lstStyle/>
                    <a:p>
                      <a:pPr algn="ctr"/>
                      <a:r>
                        <a:rPr lang="en-US" altLang="zh-CN" dirty="0"/>
                        <a:t>15</a:t>
                      </a:r>
                      <a:endParaRPr lang="zh-CN" altLang="en-US" dirty="0"/>
                    </a:p>
                  </a:txBody>
                  <a:tcPr/>
                </a:tc>
                <a:tc>
                  <a:txBody>
                    <a:bodyPr/>
                    <a:lstStyle/>
                    <a:p>
                      <a:pPr algn="ctr"/>
                      <a:r>
                        <a:rPr lang="en-US" altLang="zh-CN" dirty="0"/>
                        <a:t>1427</a:t>
                      </a:r>
                      <a:endParaRPr lang="zh-CN" altLang="en-US" dirty="0"/>
                    </a:p>
                  </a:txBody>
                  <a:tcPr/>
                </a:tc>
                <a:extLst>
                  <a:ext uri="{0D108BD9-81ED-4DB2-BD59-A6C34878D82A}">
                    <a16:rowId xmlns:a16="http://schemas.microsoft.com/office/drawing/2014/main" val="887322154"/>
                  </a:ext>
                </a:extLst>
              </a:tr>
              <a:tr h="370840">
                <a:tc>
                  <a:txBody>
                    <a:bodyPr/>
                    <a:lstStyle/>
                    <a:p>
                      <a:pPr algn="ctr"/>
                      <a:r>
                        <a:rPr lang="en-US" altLang="zh-CN" dirty="0"/>
                        <a:t>46</a:t>
                      </a:r>
                      <a:endParaRPr lang="zh-CN" altLang="en-US" dirty="0"/>
                    </a:p>
                  </a:txBody>
                  <a:tcPr/>
                </a:tc>
                <a:tc>
                  <a:txBody>
                    <a:bodyPr/>
                    <a:lstStyle/>
                    <a:p>
                      <a:pPr algn="ctr"/>
                      <a:r>
                        <a:rPr lang="en-US" altLang="zh-CN" dirty="0"/>
                        <a:t>1</a:t>
                      </a:r>
                      <a:endParaRPr lang="zh-CN" altLang="en-US" dirty="0"/>
                    </a:p>
                  </a:txBody>
                  <a:tcPr/>
                </a:tc>
                <a:tc>
                  <a:txBody>
                    <a:bodyPr/>
                    <a:lstStyle/>
                    <a:p>
                      <a:pPr algn="ctr"/>
                      <a:r>
                        <a:rPr lang="en-US" altLang="zh-CN" dirty="0"/>
                        <a:t>836</a:t>
                      </a:r>
                      <a:endParaRPr lang="zh-CN" altLang="en-US" dirty="0"/>
                    </a:p>
                  </a:txBody>
                  <a:tcPr/>
                </a:tc>
                <a:extLst>
                  <a:ext uri="{0D108BD9-81ED-4DB2-BD59-A6C34878D82A}">
                    <a16:rowId xmlns:a16="http://schemas.microsoft.com/office/drawing/2014/main" val="1323612394"/>
                  </a:ext>
                </a:extLst>
              </a:tr>
              <a:tr h="370840">
                <a:tc>
                  <a:txBody>
                    <a:bodyPr/>
                    <a:lstStyle/>
                    <a:p>
                      <a:pPr algn="ctr"/>
                      <a:r>
                        <a:rPr lang="en-US" altLang="zh-CN" dirty="0"/>
                        <a:t>47</a:t>
                      </a:r>
                      <a:endParaRPr lang="zh-CN" altLang="en-US" dirty="0"/>
                    </a:p>
                  </a:txBody>
                  <a:tcPr/>
                </a:tc>
                <a:tc>
                  <a:txBody>
                    <a:bodyPr/>
                    <a:lstStyle/>
                    <a:p>
                      <a:pPr algn="ctr"/>
                      <a:r>
                        <a:rPr lang="en-US" altLang="zh-CN" dirty="0"/>
                        <a:t>9</a:t>
                      </a:r>
                      <a:endParaRPr lang="zh-CN" altLang="en-US" dirty="0"/>
                    </a:p>
                  </a:txBody>
                  <a:tcPr/>
                </a:tc>
                <a:tc>
                  <a:txBody>
                    <a:bodyPr/>
                    <a:lstStyle/>
                    <a:p>
                      <a:pPr algn="ctr"/>
                      <a:r>
                        <a:rPr lang="en-US" altLang="zh-CN" dirty="0"/>
                        <a:t>930</a:t>
                      </a:r>
                      <a:endParaRPr lang="zh-CN" altLang="en-US" dirty="0"/>
                    </a:p>
                  </a:txBody>
                  <a:tcPr/>
                </a:tc>
                <a:extLst>
                  <a:ext uri="{0D108BD9-81ED-4DB2-BD59-A6C34878D82A}">
                    <a16:rowId xmlns:a16="http://schemas.microsoft.com/office/drawing/2014/main" val="1788254433"/>
                  </a:ext>
                </a:extLst>
              </a:tr>
              <a:tr h="370840">
                <a:tc>
                  <a:txBody>
                    <a:bodyPr/>
                    <a:lstStyle/>
                    <a:p>
                      <a:pPr algn="ctr"/>
                      <a:r>
                        <a:rPr lang="en-US" altLang="zh-CN" dirty="0"/>
                        <a:t>48</a:t>
                      </a:r>
                      <a:endParaRPr lang="zh-CN" altLang="en-US" dirty="0"/>
                    </a:p>
                  </a:txBody>
                  <a:tcPr/>
                </a:tc>
                <a:tc>
                  <a:txBody>
                    <a:bodyPr/>
                    <a:lstStyle/>
                    <a:p>
                      <a:pPr algn="ctr"/>
                      <a:r>
                        <a:rPr lang="en-US" altLang="zh-CN" dirty="0"/>
                        <a:t>10</a:t>
                      </a:r>
                      <a:endParaRPr lang="zh-CN" altLang="en-US" dirty="0"/>
                    </a:p>
                  </a:txBody>
                  <a:tcPr/>
                </a:tc>
                <a:tc>
                  <a:txBody>
                    <a:bodyPr/>
                    <a:lstStyle/>
                    <a:p>
                      <a:pPr algn="ctr"/>
                      <a:r>
                        <a:rPr lang="en-US" altLang="zh-CN" dirty="0"/>
                        <a:t>1007</a:t>
                      </a:r>
                      <a:endParaRPr lang="zh-CN" altLang="en-US" dirty="0"/>
                    </a:p>
                  </a:txBody>
                  <a:tcPr/>
                </a:tc>
                <a:extLst>
                  <a:ext uri="{0D108BD9-81ED-4DB2-BD59-A6C34878D82A}">
                    <a16:rowId xmlns:a16="http://schemas.microsoft.com/office/drawing/2014/main" val="841637894"/>
                  </a:ext>
                </a:extLst>
              </a:tr>
              <a:tr h="370840">
                <a:tc>
                  <a:txBody>
                    <a:bodyPr/>
                    <a:lstStyle/>
                    <a:p>
                      <a:pPr algn="ctr"/>
                      <a:r>
                        <a:rPr lang="en-US" altLang="zh-CN" dirty="0"/>
                        <a:t>49</a:t>
                      </a:r>
                      <a:endParaRPr lang="zh-CN" altLang="en-US" dirty="0"/>
                    </a:p>
                  </a:txBody>
                  <a:tcPr/>
                </a:tc>
                <a:tc>
                  <a:txBody>
                    <a:bodyPr/>
                    <a:lstStyle/>
                    <a:p>
                      <a:pPr algn="ctr"/>
                      <a:r>
                        <a:rPr lang="en-US" altLang="zh-CN" dirty="0"/>
                        <a:t>5</a:t>
                      </a:r>
                      <a:endParaRPr lang="zh-CN" altLang="en-US" dirty="0"/>
                    </a:p>
                  </a:txBody>
                  <a:tcPr/>
                </a:tc>
                <a:tc>
                  <a:txBody>
                    <a:bodyPr/>
                    <a:lstStyle/>
                    <a:p>
                      <a:pPr algn="ctr"/>
                      <a:r>
                        <a:rPr lang="en-US" altLang="zh-CN" dirty="0"/>
                        <a:t>1932</a:t>
                      </a:r>
                      <a:endParaRPr lang="zh-CN" altLang="en-US" dirty="0"/>
                    </a:p>
                  </a:txBody>
                  <a:tcPr/>
                </a:tc>
                <a:extLst>
                  <a:ext uri="{0D108BD9-81ED-4DB2-BD59-A6C34878D82A}">
                    <a16:rowId xmlns:a16="http://schemas.microsoft.com/office/drawing/2014/main" val="4158040596"/>
                  </a:ext>
                </a:extLst>
              </a:tr>
            </a:tbl>
          </a:graphicData>
        </a:graphic>
      </p:graphicFrame>
    </p:spTree>
    <p:extLst>
      <p:ext uri="{BB962C8B-B14F-4D97-AF65-F5344CB8AC3E}">
        <p14:creationId xmlns:p14="http://schemas.microsoft.com/office/powerpoint/2010/main" val="3615640647"/>
      </p:ext>
    </p:extLst>
  </p:cSld>
  <p:clrMapOvr>
    <a:masterClrMapping/>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0" y="3667640"/>
            <a:ext cx="12192000" cy="518887"/>
          </a:xfrm>
          <a:prstGeom prst="rect">
            <a:avLst/>
          </a:prstGeom>
          <a:solidFill>
            <a:srgbClr val="453D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Times New Roman"/>
                <a:ea typeface="微软雅黑"/>
                <a:cs typeface="+mn-cs"/>
              </a:rPr>
              <a:t>王昊楠</a:t>
            </a:r>
          </a:p>
        </p:txBody>
      </p:sp>
      <p:sp>
        <p:nvSpPr>
          <p:cNvPr id="7" name="矩形 6"/>
          <p:cNvSpPr/>
          <p:nvPr/>
        </p:nvSpPr>
        <p:spPr>
          <a:xfrm>
            <a:off x="0" y="2695184"/>
            <a:ext cx="12192000" cy="972457"/>
          </a:xfrm>
          <a:prstGeom prst="rect">
            <a:avLst/>
          </a:prstGeom>
          <a:solidFill>
            <a:srgbClr val="6A00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Times New Roman"/>
              <a:ea typeface="微软雅黑"/>
              <a:cs typeface="+mn-cs"/>
            </a:endParaRPr>
          </a:p>
        </p:txBody>
      </p:sp>
      <p:sp>
        <p:nvSpPr>
          <p:cNvPr id="11" name="文本框 10"/>
          <p:cNvSpPr txBox="1"/>
          <p:nvPr/>
        </p:nvSpPr>
        <p:spPr>
          <a:xfrm>
            <a:off x="1372517" y="2898887"/>
            <a:ext cx="9446966" cy="55399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000" b="1" i="0" u="none" strike="noStrike" kern="1200" cap="none" spc="0" normalizeH="0" baseline="0" noProof="0" dirty="0">
                <a:ln>
                  <a:noFill/>
                </a:ln>
                <a:solidFill>
                  <a:prstClr val="white"/>
                </a:solidFill>
                <a:effectLst/>
                <a:uLnTx/>
                <a:uFillTx/>
                <a:latin typeface="Times New Roman"/>
                <a:ea typeface="微软雅黑"/>
                <a:cs typeface="+mn-cs"/>
              </a:rPr>
              <a:t>1-4</a:t>
            </a:r>
            <a:r>
              <a:rPr kumimoji="0" lang="zh-CN" altLang="en-US" sz="3000" b="1" i="0" u="none" strike="noStrike" kern="1200" cap="none" spc="0" normalizeH="0" baseline="0" noProof="0" dirty="0">
                <a:ln>
                  <a:noFill/>
                </a:ln>
                <a:solidFill>
                  <a:prstClr val="white"/>
                </a:solidFill>
                <a:effectLst/>
                <a:uLnTx/>
                <a:uFillTx/>
                <a:latin typeface="Times New Roman"/>
                <a:ea typeface="微软雅黑"/>
                <a:cs typeface="+mn-cs"/>
              </a:rPr>
              <a:t>题</a:t>
            </a:r>
          </a:p>
        </p:txBody>
      </p:sp>
      <p:grpSp>
        <p:nvGrpSpPr>
          <p:cNvPr id="3" name="组合 2">
            <a:extLst>
              <a:ext uri="{FF2B5EF4-FFF2-40B4-BE49-F238E27FC236}">
                <a16:creationId xmlns:a16="http://schemas.microsoft.com/office/drawing/2014/main" id="{13D75939-114B-4839-B0C9-2B8475E4B269}"/>
              </a:ext>
            </a:extLst>
          </p:cNvPr>
          <p:cNvGrpSpPr/>
          <p:nvPr/>
        </p:nvGrpSpPr>
        <p:grpSpPr>
          <a:xfrm>
            <a:off x="10910985" y="1963404"/>
            <a:ext cx="576000" cy="576000"/>
            <a:chOff x="10920675" y="2008140"/>
            <a:chExt cx="576000" cy="576000"/>
          </a:xfrm>
        </p:grpSpPr>
        <p:sp>
          <p:nvSpPr>
            <p:cNvPr id="15" name="矩形 14"/>
            <p:cNvSpPr/>
            <p:nvPr/>
          </p:nvSpPr>
          <p:spPr>
            <a:xfrm>
              <a:off x="11172675" y="2260140"/>
              <a:ext cx="324000" cy="324000"/>
            </a:xfrm>
            <a:prstGeom prst="rect">
              <a:avLst/>
            </a:prstGeom>
            <a:solidFill>
              <a:srgbClr val="870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Times New Roman"/>
                <a:ea typeface="微软雅黑"/>
                <a:cs typeface="+mn-cs"/>
              </a:endParaRPr>
            </a:p>
          </p:txBody>
        </p:sp>
        <p:sp>
          <p:nvSpPr>
            <p:cNvPr id="16" name="矩形 15"/>
            <p:cNvSpPr/>
            <p:nvPr/>
          </p:nvSpPr>
          <p:spPr>
            <a:xfrm>
              <a:off x="10920675" y="2008140"/>
              <a:ext cx="252000" cy="252000"/>
            </a:xfrm>
            <a:prstGeom prst="rect">
              <a:avLst/>
            </a:prstGeom>
            <a:solidFill>
              <a:srgbClr val="6A00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Times New Roman"/>
                <a:ea typeface="微软雅黑"/>
                <a:cs typeface="+mn-cs"/>
              </a:endParaRPr>
            </a:p>
          </p:txBody>
        </p:sp>
      </p:grpSp>
      <p:sp>
        <p:nvSpPr>
          <p:cNvPr id="5" name="Freeform 5"/>
          <p:cNvSpPr>
            <a:spLocks noEditPoints="1"/>
          </p:cNvSpPr>
          <p:nvPr/>
        </p:nvSpPr>
        <p:spPr bwMode="auto">
          <a:xfrm>
            <a:off x="11486985" y="2931147"/>
            <a:ext cx="555624" cy="489479"/>
          </a:xfrm>
          <a:custGeom>
            <a:avLst/>
            <a:gdLst>
              <a:gd name="T0" fmla="*/ 17 w 68"/>
              <a:gd name="T1" fmla="*/ 26 h 60"/>
              <a:gd name="T2" fmla="*/ 33 w 68"/>
              <a:gd name="T3" fmla="*/ 31 h 60"/>
              <a:gd name="T4" fmla="*/ 33 w 68"/>
              <a:gd name="T5" fmla="*/ 31 h 60"/>
              <a:gd name="T6" fmla="*/ 49 w 68"/>
              <a:gd name="T7" fmla="*/ 26 h 60"/>
              <a:gd name="T8" fmla="*/ 34 w 68"/>
              <a:gd name="T9" fmla="*/ 18 h 60"/>
              <a:gd name="T10" fmla="*/ 59 w 68"/>
              <a:gd name="T11" fmla="*/ 16 h 60"/>
              <a:gd name="T12" fmla="*/ 55 w 68"/>
              <a:gd name="T13" fmla="*/ 23 h 60"/>
              <a:gd name="T14" fmla="*/ 56 w 68"/>
              <a:gd name="T15" fmla="*/ 15 h 60"/>
              <a:gd name="T16" fmla="*/ 56 w 68"/>
              <a:gd name="T17" fmla="*/ 12 h 60"/>
              <a:gd name="T18" fmla="*/ 52 w 68"/>
              <a:gd name="T19" fmla="*/ 23 h 60"/>
              <a:gd name="T20" fmla="*/ 68 w 68"/>
              <a:gd name="T21" fmla="*/ 32 h 60"/>
              <a:gd name="T22" fmla="*/ 68 w 68"/>
              <a:gd name="T23" fmla="*/ 34 h 60"/>
              <a:gd name="T24" fmla="*/ 67 w 68"/>
              <a:gd name="T25" fmla="*/ 34 h 60"/>
              <a:gd name="T26" fmla="*/ 29 w 68"/>
              <a:gd name="T27" fmla="*/ 50 h 60"/>
              <a:gd name="T28" fmla="*/ 68 w 68"/>
              <a:gd name="T29" fmla="*/ 45 h 60"/>
              <a:gd name="T30" fmla="*/ 30 w 68"/>
              <a:gd name="T31" fmla="*/ 60 h 60"/>
              <a:gd name="T32" fmla="*/ 28 w 68"/>
              <a:gd name="T33" fmla="*/ 59 h 60"/>
              <a:gd name="T34" fmla="*/ 3 w 68"/>
              <a:gd name="T35" fmla="*/ 25 h 60"/>
              <a:gd name="T36" fmla="*/ 14 w 68"/>
              <a:gd name="T37" fmla="*/ 23 h 60"/>
              <a:gd name="T38" fmla="*/ 1 w 68"/>
              <a:gd name="T39" fmla="*/ 10 h 60"/>
              <a:gd name="T40" fmla="*/ 32 w 68"/>
              <a:gd name="T41" fmla="*/ 0 h 60"/>
              <a:gd name="T42" fmla="*/ 65 w 68"/>
              <a:gd name="T43" fmla="*/ 9 h 60"/>
              <a:gd name="T44" fmla="*/ 59 w 68"/>
              <a:gd name="T45" fmla="*/ 14 h 60"/>
              <a:gd name="T46" fmla="*/ 59 w 68"/>
              <a:gd name="T47" fmla="*/ 16 h 60"/>
              <a:gd name="T48" fmla="*/ 58 w 68"/>
              <a:gd name="T49" fmla="*/ 9 h 60"/>
              <a:gd name="T50" fmla="*/ 33 w 68"/>
              <a:gd name="T51" fmla="*/ 4 h 60"/>
              <a:gd name="T52" fmla="*/ 33 w 68"/>
              <a:gd name="T53" fmla="*/ 8 h 60"/>
              <a:gd name="T54" fmla="*/ 54 w 68"/>
              <a:gd name="T55" fmla="*/ 10 h 60"/>
              <a:gd name="T56" fmla="*/ 32 w 68"/>
              <a:gd name="T57" fmla="*/ 53 h 60"/>
              <a:gd name="T58" fmla="*/ 67 w 68"/>
              <a:gd name="T59" fmla="*/ 42 h 60"/>
              <a:gd name="T60" fmla="*/ 32 w 68"/>
              <a:gd name="T61" fmla="*/ 49 h 60"/>
              <a:gd name="T62" fmla="*/ 67 w 68"/>
              <a:gd name="T63" fmla="*/ 40 h 60"/>
              <a:gd name="T64" fmla="*/ 32 w 68"/>
              <a:gd name="T65" fmla="*/ 49 h 60"/>
              <a:gd name="T66" fmla="*/ 32 w 68"/>
              <a:gd name="T67" fmla="*/ 47 h 60"/>
              <a:gd name="T68" fmla="*/ 67 w 68"/>
              <a:gd name="T69" fmla="*/ 3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8" h="60">
                <a:moveTo>
                  <a:pt x="17" y="14"/>
                </a:moveTo>
                <a:cubicBezTo>
                  <a:pt x="17" y="26"/>
                  <a:pt x="17" y="26"/>
                  <a:pt x="17" y="26"/>
                </a:cubicBezTo>
                <a:cubicBezTo>
                  <a:pt x="17" y="26"/>
                  <a:pt x="18" y="27"/>
                  <a:pt x="18" y="27"/>
                </a:cubicBezTo>
                <a:cubicBezTo>
                  <a:pt x="22" y="28"/>
                  <a:pt x="29" y="31"/>
                  <a:pt x="33" y="31"/>
                </a:cubicBezTo>
                <a:cubicBezTo>
                  <a:pt x="33" y="31"/>
                  <a:pt x="33" y="31"/>
                  <a:pt x="33" y="31"/>
                </a:cubicBezTo>
                <a:cubicBezTo>
                  <a:pt x="33" y="31"/>
                  <a:pt x="33" y="31"/>
                  <a:pt x="33" y="31"/>
                </a:cubicBezTo>
                <a:cubicBezTo>
                  <a:pt x="36" y="31"/>
                  <a:pt x="39" y="30"/>
                  <a:pt x="41" y="30"/>
                </a:cubicBezTo>
                <a:cubicBezTo>
                  <a:pt x="45" y="29"/>
                  <a:pt x="47" y="27"/>
                  <a:pt x="49" y="26"/>
                </a:cubicBezTo>
                <a:cubicBezTo>
                  <a:pt x="49" y="14"/>
                  <a:pt x="49" y="14"/>
                  <a:pt x="49" y="14"/>
                </a:cubicBezTo>
                <a:cubicBezTo>
                  <a:pt x="34" y="18"/>
                  <a:pt x="34" y="18"/>
                  <a:pt x="34" y="18"/>
                </a:cubicBezTo>
                <a:cubicBezTo>
                  <a:pt x="17" y="14"/>
                  <a:pt x="17" y="14"/>
                  <a:pt x="17" y="14"/>
                </a:cubicBezTo>
                <a:close/>
                <a:moveTo>
                  <a:pt x="59" y="16"/>
                </a:moveTo>
                <a:cubicBezTo>
                  <a:pt x="61" y="23"/>
                  <a:pt x="61" y="23"/>
                  <a:pt x="61" y="23"/>
                </a:cubicBezTo>
                <a:cubicBezTo>
                  <a:pt x="59" y="25"/>
                  <a:pt x="57" y="25"/>
                  <a:pt x="55" y="23"/>
                </a:cubicBezTo>
                <a:cubicBezTo>
                  <a:pt x="56" y="16"/>
                  <a:pt x="56" y="16"/>
                  <a:pt x="56" y="16"/>
                </a:cubicBezTo>
                <a:cubicBezTo>
                  <a:pt x="56" y="16"/>
                  <a:pt x="56" y="16"/>
                  <a:pt x="56" y="15"/>
                </a:cubicBezTo>
                <a:cubicBezTo>
                  <a:pt x="56" y="15"/>
                  <a:pt x="56" y="14"/>
                  <a:pt x="56" y="14"/>
                </a:cubicBezTo>
                <a:cubicBezTo>
                  <a:pt x="56" y="12"/>
                  <a:pt x="56" y="12"/>
                  <a:pt x="56" y="12"/>
                </a:cubicBezTo>
                <a:cubicBezTo>
                  <a:pt x="52" y="13"/>
                  <a:pt x="52" y="13"/>
                  <a:pt x="52" y="13"/>
                </a:cubicBezTo>
                <a:cubicBezTo>
                  <a:pt x="52" y="23"/>
                  <a:pt x="52" y="23"/>
                  <a:pt x="52" y="23"/>
                </a:cubicBezTo>
                <a:cubicBezTo>
                  <a:pt x="68" y="30"/>
                  <a:pt x="68" y="30"/>
                  <a:pt x="68" y="30"/>
                </a:cubicBezTo>
                <a:cubicBezTo>
                  <a:pt x="68" y="32"/>
                  <a:pt x="68" y="32"/>
                  <a:pt x="68" y="32"/>
                </a:cubicBezTo>
                <a:cubicBezTo>
                  <a:pt x="68" y="34"/>
                  <a:pt x="68" y="34"/>
                  <a:pt x="68" y="34"/>
                </a:cubicBezTo>
                <a:cubicBezTo>
                  <a:pt x="68" y="34"/>
                  <a:pt x="68" y="34"/>
                  <a:pt x="68" y="34"/>
                </a:cubicBezTo>
                <a:cubicBezTo>
                  <a:pt x="68" y="34"/>
                  <a:pt x="68" y="34"/>
                  <a:pt x="68" y="34"/>
                </a:cubicBezTo>
                <a:cubicBezTo>
                  <a:pt x="67" y="34"/>
                  <a:pt x="67" y="34"/>
                  <a:pt x="67" y="34"/>
                </a:cubicBezTo>
                <a:cubicBezTo>
                  <a:pt x="30" y="44"/>
                  <a:pt x="30" y="44"/>
                  <a:pt x="30" y="44"/>
                </a:cubicBezTo>
                <a:cubicBezTo>
                  <a:pt x="29" y="46"/>
                  <a:pt x="29" y="48"/>
                  <a:pt x="29" y="50"/>
                </a:cubicBezTo>
                <a:cubicBezTo>
                  <a:pt x="29" y="52"/>
                  <a:pt x="29" y="54"/>
                  <a:pt x="30" y="56"/>
                </a:cubicBezTo>
                <a:cubicBezTo>
                  <a:pt x="68" y="45"/>
                  <a:pt x="68" y="45"/>
                  <a:pt x="68" y="45"/>
                </a:cubicBezTo>
                <a:cubicBezTo>
                  <a:pt x="68" y="48"/>
                  <a:pt x="68" y="48"/>
                  <a:pt x="68" y="48"/>
                </a:cubicBezTo>
                <a:cubicBezTo>
                  <a:pt x="30" y="60"/>
                  <a:pt x="30" y="60"/>
                  <a:pt x="30" y="60"/>
                </a:cubicBezTo>
                <a:cubicBezTo>
                  <a:pt x="29" y="60"/>
                  <a:pt x="29" y="60"/>
                  <a:pt x="29" y="60"/>
                </a:cubicBezTo>
                <a:cubicBezTo>
                  <a:pt x="28" y="59"/>
                  <a:pt x="28" y="59"/>
                  <a:pt x="28" y="59"/>
                </a:cubicBezTo>
                <a:cubicBezTo>
                  <a:pt x="3" y="38"/>
                  <a:pt x="3" y="38"/>
                  <a:pt x="3" y="38"/>
                </a:cubicBezTo>
                <a:cubicBezTo>
                  <a:pt x="2" y="34"/>
                  <a:pt x="1" y="30"/>
                  <a:pt x="3" y="25"/>
                </a:cubicBezTo>
                <a:cubicBezTo>
                  <a:pt x="3" y="25"/>
                  <a:pt x="3" y="25"/>
                  <a:pt x="3" y="25"/>
                </a:cubicBezTo>
                <a:cubicBezTo>
                  <a:pt x="14" y="23"/>
                  <a:pt x="14" y="23"/>
                  <a:pt x="14" y="23"/>
                </a:cubicBezTo>
                <a:cubicBezTo>
                  <a:pt x="14" y="13"/>
                  <a:pt x="14" y="13"/>
                  <a:pt x="14" y="13"/>
                </a:cubicBezTo>
                <a:cubicBezTo>
                  <a:pt x="1" y="10"/>
                  <a:pt x="1" y="10"/>
                  <a:pt x="1" y="10"/>
                </a:cubicBezTo>
                <a:cubicBezTo>
                  <a:pt x="0" y="8"/>
                  <a:pt x="0" y="8"/>
                  <a:pt x="0" y="8"/>
                </a:cubicBezTo>
                <a:cubicBezTo>
                  <a:pt x="32" y="0"/>
                  <a:pt x="32" y="0"/>
                  <a:pt x="32" y="0"/>
                </a:cubicBezTo>
                <a:cubicBezTo>
                  <a:pt x="65" y="7"/>
                  <a:pt x="65" y="7"/>
                  <a:pt x="65" y="7"/>
                </a:cubicBezTo>
                <a:cubicBezTo>
                  <a:pt x="65" y="9"/>
                  <a:pt x="65" y="9"/>
                  <a:pt x="65" y="9"/>
                </a:cubicBezTo>
                <a:cubicBezTo>
                  <a:pt x="59" y="11"/>
                  <a:pt x="59" y="11"/>
                  <a:pt x="59" y="11"/>
                </a:cubicBezTo>
                <a:cubicBezTo>
                  <a:pt x="59" y="14"/>
                  <a:pt x="59" y="14"/>
                  <a:pt x="59" y="14"/>
                </a:cubicBezTo>
                <a:cubicBezTo>
                  <a:pt x="59" y="14"/>
                  <a:pt x="59" y="15"/>
                  <a:pt x="59" y="15"/>
                </a:cubicBezTo>
                <a:cubicBezTo>
                  <a:pt x="59" y="16"/>
                  <a:pt x="59" y="16"/>
                  <a:pt x="59" y="16"/>
                </a:cubicBezTo>
                <a:close/>
                <a:moveTo>
                  <a:pt x="54" y="10"/>
                </a:moveTo>
                <a:cubicBezTo>
                  <a:pt x="58" y="9"/>
                  <a:pt x="58" y="9"/>
                  <a:pt x="58" y="9"/>
                </a:cubicBezTo>
                <a:cubicBezTo>
                  <a:pt x="36" y="5"/>
                  <a:pt x="36" y="5"/>
                  <a:pt x="36" y="5"/>
                </a:cubicBezTo>
                <a:cubicBezTo>
                  <a:pt x="36" y="4"/>
                  <a:pt x="34" y="4"/>
                  <a:pt x="33" y="4"/>
                </a:cubicBezTo>
                <a:cubicBezTo>
                  <a:pt x="31" y="4"/>
                  <a:pt x="29" y="5"/>
                  <a:pt x="29" y="6"/>
                </a:cubicBezTo>
                <a:cubicBezTo>
                  <a:pt x="29" y="7"/>
                  <a:pt x="31" y="8"/>
                  <a:pt x="33" y="8"/>
                </a:cubicBezTo>
                <a:cubicBezTo>
                  <a:pt x="34" y="8"/>
                  <a:pt x="35" y="8"/>
                  <a:pt x="36" y="7"/>
                </a:cubicBezTo>
                <a:cubicBezTo>
                  <a:pt x="54" y="10"/>
                  <a:pt x="54" y="10"/>
                  <a:pt x="54" y="10"/>
                </a:cubicBezTo>
                <a:close/>
                <a:moveTo>
                  <a:pt x="32" y="52"/>
                </a:moveTo>
                <a:cubicBezTo>
                  <a:pt x="32" y="53"/>
                  <a:pt x="32" y="53"/>
                  <a:pt x="32" y="53"/>
                </a:cubicBezTo>
                <a:cubicBezTo>
                  <a:pt x="67" y="43"/>
                  <a:pt x="67" y="43"/>
                  <a:pt x="67" y="43"/>
                </a:cubicBezTo>
                <a:cubicBezTo>
                  <a:pt x="67" y="42"/>
                  <a:pt x="67" y="42"/>
                  <a:pt x="67" y="42"/>
                </a:cubicBezTo>
                <a:cubicBezTo>
                  <a:pt x="32" y="52"/>
                  <a:pt x="32" y="52"/>
                  <a:pt x="32" y="52"/>
                </a:cubicBezTo>
                <a:close/>
                <a:moveTo>
                  <a:pt x="32" y="49"/>
                </a:moveTo>
                <a:cubicBezTo>
                  <a:pt x="32" y="49"/>
                  <a:pt x="32" y="49"/>
                  <a:pt x="32" y="49"/>
                </a:cubicBezTo>
                <a:cubicBezTo>
                  <a:pt x="67" y="40"/>
                  <a:pt x="67" y="40"/>
                  <a:pt x="67" y="40"/>
                </a:cubicBezTo>
                <a:cubicBezTo>
                  <a:pt x="67" y="39"/>
                  <a:pt x="67" y="39"/>
                  <a:pt x="67" y="39"/>
                </a:cubicBezTo>
                <a:cubicBezTo>
                  <a:pt x="32" y="49"/>
                  <a:pt x="32" y="49"/>
                  <a:pt x="32" y="49"/>
                </a:cubicBezTo>
                <a:close/>
                <a:moveTo>
                  <a:pt x="31" y="46"/>
                </a:moveTo>
                <a:cubicBezTo>
                  <a:pt x="32" y="47"/>
                  <a:pt x="32" y="47"/>
                  <a:pt x="32" y="47"/>
                </a:cubicBezTo>
                <a:cubicBezTo>
                  <a:pt x="67" y="37"/>
                  <a:pt x="67" y="37"/>
                  <a:pt x="67" y="37"/>
                </a:cubicBezTo>
                <a:cubicBezTo>
                  <a:pt x="67" y="36"/>
                  <a:pt x="67" y="36"/>
                  <a:pt x="67" y="36"/>
                </a:cubicBezTo>
                <a:lnTo>
                  <a:pt x="31" y="4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Times New Roman"/>
              <a:ea typeface="微软雅黑"/>
              <a:cs typeface="+mn-cs"/>
            </a:endParaRPr>
          </a:p>
        </p:txBody>
      </p:sp>
      <p:pic>
        <p:nvPicPr>
          <p:cNvPr id="22" name="图片 21">
            <a:extLst>
              <a:ext uri="{FF2B5EF4-FFF2-40B4-BE49-F238E27FC236}">
                <a16:creationId xmlns:a16="http://schemas.microsoft.com/office/drawing/2014/main" id="{C3287B45-9204-424A-B402-05224D61452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5652" y="2305903"/>
            <a:ext cx="1754367" cy="2198865"/>
          </a:xfrm>
          <a:prstGeom prst="rect">
            <a:avLst/>
          </a:prstGeom>
        </p:spPr>
      </p:pic>
    </p:spTree>
    <p:extLst>
      <p:ext uri="{BB962C8B-B14F-4D97-AF65-F5344CB8AC3E}">
        <p14:creationId xmlns:p14="http://schemas.microsoft.com/office/powerpoint/2010/main" val="3983497879"/>
      </p:ext>
    </p:extLst>
  </p:cSld>
  <p:clrMapOvr>
    <a:masterClrMapping/>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灯片编号占位符 1">
            <a:extLst>
              <a:ext uri="{FF2B5EF4-FFF2-40B4-BE49-F238E27FC236}">
                <a16:creationId xmlns:a16="http://schemas.microsoft.com/office/drawing/2014/main" id="{1DA832BC-6251-4CB1-8215-8E6DF56FB25E}"/>
              </a:ext>
            </a:extLst>
          </p:cNvPr>
          <p:cNvSpPr txBox="1">
            <a:spLocks/>
          </p:cNvSpPr>
          <p:nvPr/>
        </p:nvSpPr>
        <p:spPr>
          <a:xfrm>
            <a:off x="13313707" y="6276014"/>
            <a:ext cx="1042988" cy="365125"/>
          </a:xfrm>
          <a:prstGeom prst="rect">
            <a:avLst/>
          </a:prstGeom>
        </p:spPr>
        <p:txBody>
          <a:bodyPr vert="horz" lIns="91440" tIns="45720" rIns="91440" bIns="45720" rtlCol="0" anchor="ctr"/>
          <a:lstStyle>
            <a:defPPr>
              <a:defRPr lang="en-US"/>
            </a:defPPr>
            <a:lvl1pPr marL="0" algn="ctr" defTabSz="457200" rtl="0" eaLnBrk="1" latinLnBrk="0" hangingPunct="1">
              <a:defRPr sz="2000" b="1"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fld id="{51D91E7F-84B6-4064-9D4E-CC7D244BCA04}" type="slidenum">
              <a:rPr kumimoji="0" lang="zh-CN" altLang="en-US" sz="2000" b="1" i="0" u="none" strike="noStrike" kern="1200" cap="none" spc="0" normalizeH="0" baseline="0" noProof="0" smtClean="0">
                <a:ln>
                  <a:noFill/>
                </a:ln>
                <a:solidFill>
                  <a:prstClr val="white"/>
                </a:solidFill>
                <a:effectLst/>
                <a:uLnTx/>
                <a:uFillTx/>
                <a:latin typeface="Times New Roman"/>
                <a:ea typeface="微软雅黑"/>
                <a:cs typeface=""/>
              </a:rPr>
              <a:pPr marL="0" marR="0" lvl="0" indent="0" algn="ctr" defTabSz="457200" rtl="0" eaLnBrk="1" fontAlgn="auto" latinLnBrk="0" hangingPunct="1">
                <a:lnSpc>
                  <a:spcPct val="100000"/>
                </a:lnSpc>
                <a:spcBef>
                  <a:spcPts val="0"/>
                </a:spcBef>
                <a:spcAft>
                  <a:spcPts val="0"/>
                </a:spcAft>
                <a:buClrTx/>
                <a:buSzTx/>
                <a:buFontTx/>
                <a:buNone/>
                <a:tabLst/>
                <a:defRPr/>
              </a:pPr>
              <a:t>17</a:t>
            </a:fld>
            <a:endParaRPr kumimoji="0" lang="zh-CN" altLang="en-US" sz="2000" b="1" i="0" u="none" strike="noStrike" kern="1200" cap="none" spc="0" normalizeH="0" baseline="0" noProof="0" dirty="0">
              <a:ln>
                <a:noFill/>
              </a:ln>
              <a:solidFill>
                <a:prstClr val="white"/>
              </a:solidFill>
              <a:effectLst/>
              <a:uLnTx/>
              <a:uFillTx/>
              <a:latin typeface="Times New Roman"/>
              <a:ea typeface="微软雅黑"/>
              <a:cs typeface=""/>
            </a:endParaRPr>
          </a:p>
        </p:txBody>
      </p:sp>
      <p:sp>
        <p:nvSpPr>
          <p:cNvPr id="12" name="文本占位符 2">
            <a:extLst>
              <a:ext uri="{FF2B5EF4-FFF2-40B4-BE49-F238E27FC236}">
                <a16:creationId xmlns:a16="http://schemas.microsoft.com/office/drawing/2014/main" id="{CF96E2EA-055B-4CA2-870B-B37A1AE89EA4}"/>
              </a:ext>
            </a:extLst>
          </p:cNvPr>
          <p:cNvSpPr txBox="1">
            <a:spLocks/>
          </p:cNvSpPr>
          <p:nvPr/>
        </p:nvSpPr>
        <p:spPr>
          <a:xfrm>
            <a:off x="800314" y="200098"/>
            <a:ext cx="10772850" cy="523220"/>
          </a:xfrm>
          <a:prstGeom prst="rect">
            <a:avLst/>
          </a:prstGeom>
        </p:spPr>
        <p:txBody>
          <a:bodyPr vert="horz" wrap="square" lIns="91440" tIns="45720" rIns="91440" bIns="45720" rtlCol="0" anchor="ctr" anchorCtr="0">
            <a:spAutoFit/>
          </a:bodyPr>
          <a:lstStyle>
            <a:lvl1pPr marL="0" indent="0" algn="l" defTabSz="914400" rtl="0" eaLnBrk="1" latinLnBrk="0" hangingPunct="1">
              <a:lnSpc>
                <a:spcPct val="100000"/>
              </a:lnSpc>
              <a:spcBef>
                <a:spcPts val="0"/>
              </a:spcBef>
              <a:buFont typeface="Arial" panose="020B0604020202020204" pitchFamily="34" charset="0"/>
              <a:buNone/>
              <a:defRPr sz="2800" b="1" i="0" kern="1200" baseline="0">
                <a:solidFill>
                  <a:srgbClr val="6A005F"/>
                </a:solidFill>
                <a:latin typeface="+mn-lt"/>
                <a:ea typeface="+mn-ea"/>
                <a:cs typeface="+mn-cs"/>
              </a:defRPr>
            </a:lvl1pPr>
            <a:lvl2pPr marL="685800" indent="-228600" algn="l" defTabSz="914400" rtl="0" eaLnBrk="1" latinLnBrk="0" hangingPunct="1">
              <a:lnSpc>
                <a:spcPct val="150000"/>
              </a:lnSpc>
              <a:spcBef>
                <a:spcPts val="0"/>
              </a:spcBef>
              <a:buFont typeface="Arial" panose="020B0604020202020204" pitchFamily="34" charset="0"/>
              <a:buChar char="•"/>
              <a:defRPr sz="2400" kern="1200" baseline="0">
                <a:solidFill>
                  <a:srgbClr val="6A005F"/>
                </a:solidFill>
                <a:latin typeface="+mn-lt"/>
                <a:ea typeface="+mn-ea"/>
                <a:cs typeface="+mn-cs"/>
              </a:defRPr>
            </a:lvl2pPr>
            <a:lvl3pPr marL="1143000" indent="-228600" algn="l" defTabSz="914400" rtl="0" eaLnBrk="1" latinLnBrk="0" hangingPunct="1">
              <a:lnSpc>
                <a:spcPct val="150000"/>
              </a:lnSpc>
              <a:spcBef>
                <a:spcPts val="0"/>
              </a:spcBef>
              <a:buFont typeface="Arial" panose="020B0604020202020204" pitchFamily="34" charset="0"/>
              <a:buChar char="•"/>
              <a:defRPr sz="2000" kern="1200" baseline="0">
                <a:solidFill>
                  <a:srgbClr val="6A005F"/>
                </a:solidFill>
                <a:latin typeface="+mn-lt"/>
                <a:ea typeface="+mn-ea"/>
                <a:cs typeface="+mn-cs"/>
              </a:defRPr>
            </a:lvl3pPr>
            <a:lvl4pPr marL="1600200" indent="-228600" algn="l" defTabSz="914400" rtl="0" eaLnBrk="1" latinLnBrk="0" hangingPunct="1">
              <a:lnSpc>
                <a:spcPct val="150000"/>
              </a:lnSpc>
              <a:spcBef>
                <a:spcPts val="0"/>
              </a:spcBef>
              <a:buFont typeface="Arial" panose="020B0604020202020204" pitchFamily="34" charset="0"/>
              <a:buChar char="•"/>
              <a:defRPr sz="1800" kern="1200" baseline="0">
                <a:solidFill>
                  <a:srgbClr val="6A005F"/>
                </a:solidFill>
                <a:latin typeface="+mn-lt"/>
                <a:ea typeface="+mn-ea"/>
                <a:cs typeface="+mn-cs"/>
              </a:defRPr>
            </a:lvl4pPr>
            <a:lvl5pPr marL="2057400" indent="-228600" algn="l" defTabSz="914400" rtl="0" eaLnBrk="1" latinLnBrk="0" hangingPunct="1">
              <a:lnSpc>
                <a:spcPct val="150000"/>
              </a:lnSpc>
              <a:spcBef>
                <a:spcPts val="0"/>
              </a:spcBef>
              <a:buFont typeface="Arial" panose="020B0604020202020204" pitchFamily="34" charset="0"/>
              <a:buChar char="•"/>
              <a:defRPr sz="1800" kern="1200" baseline="0">
                <a:solidFill>
                  <a:srgbClr val="6A005F"/>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t>1. </a:t>
            </a:r>
            <a:r>
              <a:rPr lang="zh-CN" altLang="en-US" dirty="0"/>
              <a:t>倒置数组对数</a:t>
            </a:r>
          </a:p>
        </p:txBody>
      </p:sp>
      <p:sp>
        <p:nvSpPr>
          <p:cNvPr id="5" name="内容占位符 2">
            <a:extLst>
              <a:ext uri="{FF2B5EF4-FFF2-40B4-BE49-F238E27FC236}">
                <a16:creationId xmlns:a16="http://schemas.microsoft.com/office/drawing/2014/main" id="{2B64D7D9-5039-474A-837F-9B403E71A800}"/>
              </a:ext>
            </a:extLst>
          </p:cNvPr>
          <p:cNvSpPr txBox="1">
            <a:spLocks/>
          </p:cNvSpPr>
          <p:nvPr/>
        </p:nvSpPr>
        <p:spPr>
          <a:xfrm>
            <a:off x="800314" y="1188316"/>
            <a:ext cx="10515600"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ltLang="zh-CN" dirty="0"/>
          </a:p>
          <a:p>
            <a:r>
              <a:rPr lang="zh-CN" altLang="en-US" dirty="0">
                <a:latin typeface="Agency FB" panose="020B0503020202020204" pitchFamily="34" charset="0"/>
              </a:rPr>
              <a:t>从控制台读入一个由</a:t>
            </a:r>
            <a:r>
              <a:rPr lang="en-US" altLang="zh-CN" dirty="0">
                <a:latin typeface="Agency FB" panose="020B0503020202020204" pitchFamily="34" charset="0"/>
              </a:rPr>
              <a:t>N</a:t>
            </a:r>
            <a:r>
              <a:rPr lang="zh-CN" altLang="en-US" dirty="0">
                <a:latin typeface="Agency FB" panose="020B0503020202020204" pitchFamily="34" charset="0"/>
              </a:rPr>
              <a:t>个实数构成的数组</a:t>
            </a:r>
            <a:r>
              <a:rPr lang="en-US" altLang="zh-CN" dirty="0">
                <a:latin typeface="Agency FB" panose="020B0503020202020204" pitchFamily="34" charset="0"/>
              </a:rPr>
              <a:t>A</a:t>
            </a:r>
            <a:r>
              <a:rPr lang="zh-CN" altLang="en-US" dirty="0">
                <a:latin typeface="Agency FB" panose="020B0503020202020204" pitchFamily="34" charset="0"/>
              </a:rPr>
              <a:t>。其中输入的第一个数字为数组</a:t>
            </a:r>
            <a:r>
              <a:rPr lang="en-US" altLang="zh-CN" dirty="0">
                <a:latin typeface="Agency FB" panose="020B0503020202020204" pitchFamily="34" charset="0"/>
              </a:rPr>
              <a:t>A</a:t>
            </a:r>
            <a:r>
              <a:rPr lang="zh-CN" altLang="en-US" dirty="0">
                <a:latin typeface="Agency FB" panose="020B0503020202020204" pitchFamily="34" charset="0"/>
              </a:rPr>
              <a:t>中的元素数量，以后的数字为</a:t>
            </a:r>
            <a:r>
              <a:rPr lang="en-US" altLang="zh-CN" dirty="0">
                <a:latin typeface="Agency FB" panose="020B0503020202020204" pitchFamily="34" charset="0"/>
              </a:rPr>
              <a:t>A</a:t>
            </a:r>
            <a:r>
              <a:rPr lang="zh-CN" altLang="en-US" dirty="0">
                <a:latin typeface="Agency FB" panose="020B0503020202020204" pitchFamily="34" charset="0"/>
              </a:rPr>
              <a:t>中所有的元素，每个元素之间用空格隔开。</a:t>
            </a:r>
            <a:endParaRPr lang="en-US" altLang="zh-CN" dirty="0">
              <a:latin typeface="Agency FB" panose="020B0503020202020204" pitchFamily="34" charset="0"/>
            </a:endParaRPr>
          </a:p>
          <a:p>
            <a:endParaRPr lang="en-US" altLang="zh-CN" dirty="0">
              <a:latin typeface="Agency FB" panose="020B0503020202020204" pitchFamily="34" charset="0"/>
            </a:endParaRPr>
          </a:p>
          <a:p>
            <a:r>
              <a:rPr lang="en-US" altLang="zh-CN" dirty="0">
                <a:latin typeface="Agency FB" panose="020B0503020202020204" pitchFamily="34" charset="0"/>
              </a:rPr>
              <a:t> </a:t>
            </a:r>
            <a:r>
              <a:rPr lang="zh-CN" altLang="en-US" dirty="0">
                <a:latin typeface="Agency FB" panose="020B0503020202020204" pitchFamily="34" charset="0"/>
              </a:rPr>
              <a:t>如果在数组</a:t>
            </a:r>
            <a:r>
              <a:rPr lang="en-US" altLang="zh-CN" dirty="0">
                <a:latin typeface="Agency FB" panose="020B0503020202020204" pitchFamily="34" charset="0"/>
              </a:rPr>
              <a:t>A</a:t>
            </a:r>
            <a:r>
              <a:rPr lang="zh-CN" altLang="en-US" dirty="0">
                <a:latin typeface="Agency FB" panose="020B0503020202020204" pitchFamily="34" charset="0"/>
              </a:rPr>
              <a:t>中，一对元素 </a:t>
            </a:r>
            <a:r>
              <a:rPr lang="en-US" altLang="zh-CN" dirty="0">
                <a:latin typeface="Agency FB" panose="020B0503020202020204" pitchFamily="34" charset="0"/>
              </a:rPr>
              <a:t>A[</a:t>
            </a:r>
            <a:r>
              <a:rPr lang="en-US" altLang="zh-CN" dirty="0" err="1">
                <a:latin typeface="Agency FB" panose="020B0503020202020204" pitchFamily="34" charset="0"/>
              </a:rPr>
              <a:t>i</a:t>
            </a:r>
            <a:r>
              <a:rPr lang="en-US" altLang="zh-CN" dirty="0">
                <a:latin typeface="Agency FB" panose="020B0503020202020204" pitchFamily="34" charset="0"/>
              </a:rPr>
              <a:t>] </a:t>
            </a:r>
            <a:r>
              <a:rPr lang="zh-CN" altLang="en-US" dirty="0">
                <a:latin typeface="Agency FB" panose="020B0503020202020204" pitchFamily="34" charset="0"/>
              </a:rPr>
              <a:t>和 </a:t>
            </a:r>
            <a:r>
              <a:rPr lang="en-US" altLang="zh-CN" dirty="0">
                <a:latin typeface="Agency FB" panose="020B0503020202020204" pitchFamily="34" charset="0"/>
              </a:rPr>
              <a:t>A[j] </a:t>
            </a:r>
            <a:r>
              <a:rPr lang="zh-CN" altLang="en-US" dirty="0">
                <a:latin typeface="Agency FB" panose="020B0503020202020204" pitchFamily="34" charset="0"/>
              </a:rPr>
              <a:t>是倒序的，即 </a:t>
            </a:r>
            <a:r>
              <a:rPr lang="en-US" altLang="zh-CN" dirty="0" err="1">
                <a:latin typeface="Agency FB" panose="020B0503020202020204" pitchFamily="34" charset="0"/>
              </a:rPr>
              <a:t>i</a:t>
            </a:r>
            <a:r>
              <a:rPr lang="en-US" altLang="zh-CN" dirty="0">
                <a:latin typeface="Agency FB" panose="020B0503020202020204" pitchFamily="34" charset="0"/>
              </a:rPr>
              <a:t> &lt; j </a:t>
            </a:r>
            <a:r>
              <a:rPr lang="zh-CN" altLang="en-US" dirty="0">
                <a:latin typeface="Agency FB" panose="020B0503020202020204" pitchFamily="34" charset="0"/>
              </a:rPr>
              <a:t>但是 </a:t>
            </a:r>
            <a:r>
              <a:rPr lang="en-US" altLang="zh-CN" dirty="0">
                <a:latin typeface="Agency FB" panose="020B0503020202020204" pitchFamily="34" charset="0"/>
              </a:rPr>
              <a:t>A[</a:t>
            </a:r>
            <a:r>
              <a:rPr lang="en-US" altLang="zh-CN" dirty="0" err="1">
                <a:latin typeface="Agency FB" panose="020B0503020202020204" pitchFamily="34" charset="0"/>
              </a:rPr>
              <a:t>i</a:t>
            </a:r>
            <a:r>
              <a:rPr lang="en-US" altLang="zh-CN" dirty="0">
                <a:latin typeface="Agency FB" panose="020B0503020202020204" pitchFamily="34" charset="0"/>
              </a:rPr>
              <a:t>] &gt; A[j] </a:t>
            </a:r>
            <a:r>
              <a:rPr lang="zh-CN" altLang="en-US" dirty="0">
                <a:latin typeface="Agency FB" panose="020B0503020202020204" pitchFamily="34" charset="0"/>
              </a:rPr>
              <a:t>，则称 </a:t>
            </a:r>
            <a:r>
              <a:rPr lang="en-US" altLang="zh-CN" dirty="0">
                <a:latin typeface="Agency FB" panose="020B0503020202020204" pitchFamily="34" charset="0"/>
              </a:rPr>
              <a:t>A[</a:t>
            </a:r>
            <a:r>
              <a:rPr lang="en-US" altLang="zh-CN" dirty="0" err="1">
                <a:latin typeface="Agency FB" panose="020B0503020202020204" pitchFamily="34" charset="0"/>
              </a:rPr>
              <a:t>i</a:t>
            </a:r>
            <a:r>
              <a:rPr lang="en-US" altLang="zh-CN" dirty="0">
                <a:latin typeface="Agency FB" panose="020B0503020202020204" pitchFamily="34" charset="0"/>
              </a:rPr>
              <a:t>] </a:t>
            </a:r>
            <a:r>
              <a:rPr lang="zh-CN" altLang="en-US" dirty="0">
                <a:latin typeface="Agency FB" panose="020B0503020202020204" pitchFamily="34" charset="0"/>
              </a:rPr>
              <a:t>和 </a:t>
            </a:r>
            <a:r>
              <a:rPr lang="en-US" altLang="zh-CN" dirty="0">
                <a:latin typeface="Agency FB" panose="020B0503020202020204" pitchFamily="34" charset="0"/>
              </a:rPr>
              <a:t>A[j] </a:t>
            </a:r>
            <a:r>
              <a:rPr lang="zh-CN" altLang="en-US" dirty="0">
                <a:latin typeface="Agency FB" panose="020B0503020202020204" pitchFamily="34" charset="0"/>
              </a:rPr>
              <a:t>是一 对倒置的数。</a:t>
            </a:r>
            <a:r>
              <a:rPr lang="en-US" altLang="zh-CN" dirty="0">
                <a:latin typeface="Agency FB" panose="020B0503020202020204" pitchFamily="34" charset="0"/>
              </a:rPr>
              <a:t>&gt; </a:t>
            </a:r>
            <a:r>
              <a:rPr lang="zh-CN" altLang="en-US" dirty="0">
                <a:latin typeface="Agency FB" panose="020B0503020202020204" pitchFamily="34" charset="0"/>
              </a:rPr>
              <a:t>设计一个程序，计算出数组</a:t>
            </a:r>
            <a:r>
              <a:rPr lang="en-US" altLang="zh-CN" dirty="0">
                <a:latin typeface="Agency FB" panose="020B0503020202020204" pitchFamily="34" charset="0"/>
              </a:rPr>
              <a:t>A</a:t>
            </a:r>
            <a:r>
              <a:rPr lang="zh-CN" altLang="en-US" dirty="0">
                <a:latin typeface="Agency FB" panose="020B0503020202020204" pitchFamily="34" charset="0"/>
              </a:rPr>
              <a:t>中所有倒置对的数量。</a:t>
            </a:r>
          </a:p>
        </p:txBody>
      </p:sp>
    </p:spTree>
    <p:extLst>
      <p:ext uri="{BB962C8B-B14F-4D97-AF65-F5344CB8AC3E}">
        <p14:creationId xmlns:p14="http://schemas.microsoft.com/office/powerpoint/2010/main" val="3263427930"/>
      </p:ext>
    </p:extLst>
  </p:cSld>
  <p:clrMapOvr>
    <a:masterClrMapping/>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灯片编号占位符 1">
            <a:extLst>
              <a:ext uri="{FF2B5EF4-FFF2-40B4-BE49-F238E27FC236}">
                <a16:creationId xmlns:a16="http://schemas.microsoft.com/office/drawing/2014/main" id="{1DA832BC-6251-4CB1-8215-8E6DF56FB25E}"/>
              </a:ext>
            </a:extLst>
          </p:cNvPr>
          <p:cNvSpPr txBox="1">
            <a:spLocks/>
          </p:cNvSpPr>
          <p:nvPr/>
        </p:nvSpPr>
        <p:spPr>
          <a:xfrm>
            <a:off x="13313707" y="6276014"/>
            <a:ext cx="1042988" cy="365125"/>
          </a:xfrm>
          <a:prstGeom prst="rect">
            <a:avLst/>
          </a:prstGeom>
        </p:spPr>
        <p:txBody>
          <a:bodyPr vert="horz" lIns="91440" tIns="45720" rIns="91440" bIns="45720" rtlCol="0" anchor="ctr"/>
          <a:lstStyle>
            <a:defPPr>
              <a:defRPr lang="en-US"/>
            </a:defPPr>
            <a:lvl1pPr marL="0" algn="ctr" defTabSz="457200" rtl="0" eaLnBrk="1" latinLnBrk="0" hangingPunct="1">
              <a:defRPr sz="2000" b="1"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fld id="{51D91E7F-84B6-4064-9D4E-CC7D244BCA04}" type="slidenum">
              <a:rPr kumimoji="0" lang="zh-CN" altLang="en-US" sz="2000" b="1" i="0" u="none" strike="noStrike" kern="1200" cap="none" spc="0" normalizeH="0" baseline="0" noProof="0" smtClean="0">
                <a:ln>
                  <a:noFill/>
                </a:ln>
                <a:solidFill>
                  <a:prstClr val="white"/>
                </a:solidFill>
                <a:effectLst/>
                <a:uLnTx/>
                <a:uFillTx/>
                <a:latin typeface="Times New Roman"/>
                <a:ea typeface="微软雅黑"/>
                <a:cs typeface=""/>
              </a:rPr>
              <a:pPr marL="0" marR="0" lvl="0" indent="0" algn="ctr" defTabSz="457200" rtl="0" eaLnBrk="1" fontAlgn="auto" latinLnBrk="0" hangingPunct="1">
                <a:lnSpc>
                  <a:spcPct val="100000"/>
                </a:lnSpc>
                <a:spcBef>
                  <a:spcPts val="0"/>
                </a:spcBef>
                <a:spcAft>
                  <a:spcPts val="0"/>
                </a:spcAft>
                <a:buClrTx/>
                <a:buSzTx/>
                <a:buFontTx/>
                <a:buNone/>
                <a:tabLst/>
                <a:defRPr/>
              </a:pPr>
              <a:t>18</a:t>
            </a:fld>
            <a:endParaRPr kumimoji="0" lang="zh-CN" altLang="en-US" sz="2000" b="1" i="0" u="none" strike="noStrike" kern="1200" cap="none" spc="0" normalizeH="0" baseline="0" noProof="0" dirty="0">
              <a:ln>
                <a:noFill/>
              </a:ln>
              <a:solidFill>
                <a:prstClr val="white"/>
              </a:solidFill>
              <a:effectLst/>
              <a:uLnTx/>
              <a:uFillTx/>
              <a:latin typeface="Times New Roman"/>
              <a:ea typeface="微软雅黑"/>
              <a:cs typeface=""/>
            </a:endParaRPr>
          </a:p>
        </p:txBody>
      </p:sp>
      <p:sp>
        <p:nvSpPr>
          <p:cNvPr id="12" name="文本占位符 2">
            <a:extLst>
              <a:ext uri="{FF2B5EF4-FFF2-40B4-BE49-F238E27FC236}">
                <a16:creationId xmlns:a16="http://schemas.microsoft.com/office/drawing/2014/main" id="{CF96E2EA-055B-4CA2-870B-B37A1AE89EA4}"/>
              </a:ext>
            </a:extLst>
          </p:cNvPr>
          <p:cNvSpPr txBox="1">
            <a:spLocks/>
          </p:cNvSpPr>
          <p:nvPr/>
        </p:nvSpPr>
        <p:spPr>
          <a:xfrm>
            <a:off x="800314" y="200098"/>
            <a:ext cx="10772850" cy="523220"/>
          </a:xfrm>
          <a:prstGeom prst="rect">
            <a:avLst/>
          </a:prstGeom>
        </p:spPr>
        <p:txBody>
          <a:bodyPr vert="horz" wrap="square" lIns="91440" tIns="45720" rIns="91440" bIns="45720" rtlCol="0" anchor="ctr" anchorCtr="0">
            <a:spAutoFit/>
          </a:bodyPr>
          <a:lstStyle>
            <a:lvl1pPr marL="0" indent="0" algn="l" defTabSz="914400" rtl="0" eaLnBrk="1" latinLnBrk="0" hangingPunct="1">
              <a:lnSpc>
                <a:spcPct val="100000"/>
              </a:lnSpc>
              <a:spcBef>
                <a:spcPts val="0"/>
              </a:spcBef>
              <a:buFont typeface="Arial" panose="020B0604020202020204" pitchFamily="34" charset="0"/>
              <a:buNone/>
              <a:defRPr sz="2800" b="1" i="0" kern="1200" baseline="0">
                <a:solidFill>
                  <a:srgbClr val="6A005F"/>
                </a:solidFill>
                <a:latin typeface="+mn-lt"/>
                <a:ea typeface="+mn-ea"/>
                <a:cs typeface="+mn-cs"/>
              </a:defRPr>
            </a:lvl1pPr>
            <a:lvl2pPr marL="685800" indent="-228600" algn="l" defTabSz="914400" rtl="0" eaLnBrk="1" latinLnBrk="0" hangingPunct="1">
              <a:lnSpc>
                <a:spcPct val="150000"/>
              </a:lnSpc>
              <a:spcBef>
                <a:spcPts val="0"/>
              </a:spcBef>
              <a:buFont typeface="Arial" panose="020B0604020202020204" pitchFamily="34" charset="0"/>
              <a:buChar char="•"/>
              <a:defRPr sz="2400" kern="1200" baseline="0">
                <a:solidFill>
                  <a:srgbClr val="6A005F"/>
                </a:solidFill>
                <a:latin typeface="+mn-lt"/>
                <a:ea typeface="+mn-ea"/>
                <a:cs typeface="+mn-cs"/>
              </a:defRPr>
            </a:lvl2pPr>
            <a:lvl3pPr marL="1143000" indent="-228600" algn="l" defTabSz="914400" rtl="0" eaLnBrk="1" latinLnBrk="0" hangingPunct="1">
              <a:lnSpc>
                <a:spcPct val="150000"/>
              </a:lnSpc>
              <a:spcBef>
                <a:spcPts val="0"/>
              </a:spcBef>
              <a:buFont typeface="Arial" panose="020B0604020202020204" pitchFamily="34" charset="0"/>
              <a:buChar char="•"/>
              <a:defRPr sz="2000" kern="1200" baseline="0">
                <a:solidFill>
                  <a:srgbClr val="6A005F"/>
                </a:solidFill>
                <a:latin typeface="+mn-lt"/>
                <a:ea typeface="+mn-ea"/>
                <a:cs typeface="+mn-cs"/>
              </a:defRPr>
            </a:lvl3pPr>
            <a:lvl4pPr marL="1600200" indent="-228600" algn="l" defTabSz="914400" rtl="0" eaLnBrk="1" latinLnBrk="0" hangingPunct="1">
              <a:lnSpc>
                <a:spcPct val="150000"/>
              </a:lnSpc>
              <a:spcBef>
                <a:spcPts val="0"/>
              </a:spcBef>
              <a:buFont typeface="Arial" panose="020B0604020202020204" pitchFamily="34" charset="0"/>
              <a:buChar char="•"/>
              <a:defRPr sz="1800" kern="1200" baseline="0">
                <a:solidFill>
                  <a:srgbClr val="6A005F"/>
                </a:solidFill>
                <a:latin typeface="+mn-lt"/>
                <a:ea typeface="+mn-ea"/>
                <a:cs typeface="+mn-cs"/>
              </a:defRPr>
            </a:lvl4pPr>
            <a:lvl5pPr marL="2057400" indent="-228600" algn="l" defTabSz="914400" rtl="0" eaLnBrk="1" latinLnBrk="0" hangingPunct="1">
              <a:lnSpc>
                <a:spcPct val="150000"/>
              </a:lnSpc>
              <a:spcBef>
                <a:spcPts val="0"/>
              </a:spcBef>
              <a:buFont typeface="Arial" panose="020B0604020202020204" pitchFamily="34" charset="0"/>
              <a:buChar char="•"/>
              <a:defRPr sz="1800" kern="1200" baseline="0">
                <a:solidFill>
                  <a:srgbClr val="6A005F"/>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t>蛮力法</a:t>
            </a:r>
          </a:p>
        </p:txBody>
      </p:sp>
      <p:sp>
        <p:nvSpPr>
          <p:cNvPr id="6" name="内容占位符 2">
            <a:extLst>
              <a:ext uri="{FF2B5EF4-FFF2-40B4-BE49-F238E27FC236}">
                <a16:creationId xmlns:a16="http://schemas.microsoft.com/office/drawing/2014/main" id="{A2D4A6CC-BC78-41AE-BF4A-A71319E2E232}"/>
              </a:ext>
            </a:extLst>
          </p:cNvPr>
          <p:cNvSpPr txBox="1">
            <a:spLocks/>
          </p:cNvSpPr>
          <p:nvPr/>
        </p:nvSpPr>
        <p:spPr>
          <a:xfrm>
            <a:off x="838200" y="1825625"/>
            <a:ext cx="10515600"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ltLang="zh-CN"/>
          </a:p>
          <a:p>
            <a:r>
              <a:rPr lang="zh-CN" altLang="en-US"/>
              <a:t>双重循环 遍历每个元素判断是否存在倒置</a:t>
            </a:r>
            <a:endParaRPr lang="en-US" altLang="zh-CN"/>
          </a:p>
          <a:p>
            <a:r>
              <a:rPr lang="zh-CN" altLang="en-US"/>
              <a:t>时间复杂度</a:t>
            </a:r>
            <a:r>
              <a:rPr lang="en-US" altLang="zh-CN"/>
              <a:t>o(n</a:t>
            </a:r>
            <a:r>
              <a:rPr lang="en-US" altLang="zh-CN" baseline="30000"/>
              <a:t>2</a:t>
            </a:r>
            <a:r>
              <a:rPr lang="en-US" altLang="zh-CN"/>
              <a:t>)</a:t>
            </a:r>
            <a:endParaRPr lang="en-US" altLang="zh-CN" dirty="0"/>
          </a:p>
        </p:txBody>
      </p:sp>
      <p:pic>
        <p:nvPicPr>
          <p:cNvPr id="7" name="图片 6">
            <a:extLst>
              <a:ext uri="{FF2B5EF4-FFF2-40B4-BE49-F238E27FC236}">
                <a16:creationId xmlns:a16="http://schemas.microsoft.com/office/drawing/2014/main" id="{3DE05DF1-5D2C-43B3-AE56-D342B87999DB}"/>
              </a:ext>
            </a:extLst>
          </p:cNvPr>
          <p:cNvPicPr>
            <a:picLocks noChangeAspect="1"/>
          </p:cNvPicPr>
          <p:nvPr/>
        </p:nvPicPr>
        <p:blipFill rotWithShape="1">
          <a:blip r:embed="rId3">
            <a:extLst>
              <a:ext uri="{28A0092B-C50C-407E-A947-70E740481C1C}">
                <a14:useLocalDpi xmlns:a14="http://schemas.microsoft.com/office/drawing/2010/main" val="0"/>
              </a:ext>
            </a:extLst>
          </a:blip>
          <a:srcRect l="13575" t="28808" r="60017" b="22924"/>
          <a:stretch/>
        </p:blipFill>
        <p:spPr>
          <a:xfrm>
            <a:off x="6864626" y="3507477"/>
            <a:ext cx="4041914" cy="2401030"/>
          </a:xfrm>
          <a:prstGeom prst="rect">
            <a:avLst/>
          </a:prstGeom>
        </p:spPr>
      </p:pic>
    </p:spTree>
    <p:extLst>
      <p:ext uri="{BB962C8B-B14F-4D97-AF65-F5344CB8AC3E}">
        <p14:creationId xmlns:p14="http://schemas.microsoft.com/office/powerpoint/2010/main" val="4155749406"/>
      </p:ext>
    </p:extLst>
  </p:cSld>
  <p:clrMapOvr>
    <a:masterClrMapping/>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灯片编号占位符 1">
            <a:extLst>
              <a:ext uri="{FF2B5EF4-FFF2-40B4-BE49-F238E27FC236}">
                <a16:creationId xmlns:a16="http://schemas.microsoft.com/office/drawing/2014/main" id="{1DA832BC-6251-4CB1-8215-8E6DF56FB25E}"/>
              </a:ext>
            </a:extLst>
          </p:cNvPr>
          <p:cNvSpPr txBox="1">
            <a:spLocks/>
          </p:cNvSpPr>
          <p:nvPr/>
        </p:nvSpPr>
        <p:spPr>
          <a:xfrm>
            <a:off x="13313707" y="6276014"/>
            <a:ext cx="1042988" cy="365125"/>
          </a:xfrm>
          <a:prstGeom prst="rect">
            <a:avLst/>
          </a:prstGeom>
        </p:spPr>
        <p:txBody>
          <a:bodyPr vert="horz" lIns="91440" tIns="45720" rIns="91440" bIns="45720" rtlCol="0" anchor="ctr"/>
          <a:lstStyle>
            <a:defPPr>
              <a:defRPr lang="en-US"/>
            </a:defPPr>
            <a:lvl1pPr marL="0" algn="ctr" defTabSz="457200" rtl="0" eaLnBrk="1" latinLnBrk="0" hangingPunct="1">
              <a:defRPr sz="2000" b="1"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fld id="{51D91E7F-84B6-4064-9D4E-CC7D244BCA04}" type="slidenum">
              <a:rPr kumimoji="0" lang="zh-CN" altLang="en-US" sz="2000" b="1" i="0" u="none" strike="noStrike" kern="1200" cap="none" spc="0" normalizeH="0" baseline="0" noProof="0" smtClean="0">
                <a:ln>
                  <a:noFill/>
                </a:ln>
                <a:solidFill>
                  <a:prstClr val="white"/>
                </a:solidFill>
                <a:effectLst/>
                <a:uLnTx/>
                <a:uFillTx/>
                <a:latin typeface="Times New Roman"/>
                <a:ea typeface="微软雅黑"/>
                <a:cs typeface=""/>
              </a:rPr>
              <a:pPr marL="0" marR="0" lvl="0" indent="0" algn="ctr" defTabSz="457200" rtl="0" eaLnBrk="1" fontAlgn="auto" latinLnBrk="0" hangingPunct="1">
                <a:lnSpc>
                  <a:spcPct val="100000"/>
                </a:lnSpc>
                <a:spcBef>
                  <a:spcPts val="0"/>
                </a:spcBef>
                <a:spcAft>
                  <a:spcPts val="0"/>
                </a:spcAft>
                <a:buClrTx/>
                <a:buSzTx/>
                <a:buFontTx/>
                <a:buNone/>
                <a:tabLst/>
                <a:defRPr/>
              </a:pPr>
              <a:t>19</a:t>
            </a:fld>
            <a:endParaRPr kumimoji="0" lang="zh-CN" altLang="en-US" sz="2000" b="1" i="0" u="none" strike="noStrike" kern="1200" cap="none" spc="0" normalizeH="0" baseline="0" noProof="0" dirty="0">
              <a:ln>
                <a:noFill/>
              </a:ln>
              <a:solidFill>
                <a:prstClr val="white"/>
              </a:solidFill>
              <a:effectLst/>
              <a:uLnTx/>
              <a:uFillTx/>
              <a:latin typeface="Times New Roman"/>
              <a:ea typeface="微软雅黑"/>
              <a:cs typeface=""/>
            </a:endParaRPr>
          </a:p>
        </p:txBody>
      </p:sp>
      <p:sp>
        <p:nvSpPr>
          <p:cNvPr id="12" name="文本占位符 2">
            <a:extLst>
              <a:ext uri="{FF2B5EF4-FFF2-40B4-BE49-F238E27FC236}">
                <a16:creationId xmlns:a16="http://schemas.microsoft.com/office/drawing/2014/main" id="{CF96E2EA-055B-4CA2-870B-B37A1AE89EA4}"/>
              </a:ext>
            </a:extLst>
          </p:cNvPr>
          <p:cNvSpPr txBox="1">
            <a:spLocks/>
          </p:cNvSpPr>
          <p:nvPr/>
        </p:nvSpPr>
        <p:spPr>
          <a:xfrm>
            <a:off x="800314" y="200098"/>
            <a:ext cx="10772850" cy="523220"/>
          </a:xfrm>
          <a:prstGeom prst="rect">
            <a:avLst/>
          </a:prstGeom>
        </p:spPr>
        <p:txBody>
          <a:bodyPr vert="horz" wrap="square" lIns="91440" tIns="45720" rIns="91440" bIns="45720" rtlCol="0" anchor="ctr" anchorCtr="0">
            <a:spAutoFit/>
          </a:bodyPr>
          <a:lstStyle>
            <a:lvl1pPr marL="0" indent="0" algn="l" defTabSz="914400" rtl="0" eaLnBrk="1" latinLnBrk="0" hangingPunct="1">
              <a:lnSpc>
                <a:spcPct val="100000"/>
              </a:lnSpc>
              <a:spcBef>
                <a:spcPts val="0"/>
              </a:spcBef>
              <a:buFont typeface="Arial" panose="020B0604020202020204" pitchFamily="34" charset="0"/>
              <a:buNone/>
              <a:defRPr sz="2800" b="1" i="0" kern="1200" baseline="0">
                <a:solidFill>
                  <a:srgbClr val="6A005F"/>
                </a:solidFill>
                <a:latin typeface="+mn-lt"/>
                <a:ea typeface="+mn-ea"/>
                <a:cs typeface="+mn-cs"/>
              </a:defRPr>
            </a:lvl1pPr>
            <a:lvl2pPr marL="685800" indent="-228600" algn="l" defTabSz="914400" rtl="0" eaLnBrk="1" latinLnBrk="0" hangingPunct="1">
              <a:lnSpc>
                <a:spcPct val="150000"/>
              </a:lnSpc>
              <a:spcBef>
                <a:spcPts val="0"/>
              </a:spcBef>
              <a:buFont typeface="Arial" panose="020B0604020202020204" pitchFamily="34" charset="0"/>
              <a:buChar char="•"/>
              <a:defRPr sz="2400" kern="1200" baseline="0">
                <a:solidFill>
                  <a:srgbClr val="6A005F"/>
                </a:solidFill>
                <a:latin typeface="+mn-lt"/>
                <a:ea typeface="+mn-ea"/>
                <a:cs typeface="+mn-cs"/>
              </a:defRPr>
            </a:lvl2pPr>
            <a:lvl3pPr marL="1143000" indent="-228600" algn="l" defTabSz="914400" rtl="0" eaLnBrk="1" latinLnBrk="0" hangingPunct="1">
              <a:lnSpc>
                <a:spcPct val="150000"/>
              </a:lnSpc>
              <a:spcBef>
                <a:spcPts val="0"/>
              </a:spcBef>
              <a:buFont typeface="Arial" panose="020B0604020202020204" pitchFamily="34" charset="0"/>
              <a:buChar char="•"/>
              <a:defRPr sz="2000" kern="1200" baseline="0">
                <a:solidFill>
                  <a:srgbClr val="6A005F"/>
                </a:solidFill>
                <a:latin typeface="+mn-lt"/>
                <a:ea typeface="+mn-ea"/>
                <a:cs typeface="+mn-cs"/>
              </a:defRPr>
            </a:lvl3pPr>
            <a:lvl4pPr marL="1600200" indent="-228600" algn="l" defTabSz="914400" rtl="0" eaLnBrk="1" latinLnBrk="0" hangingPunct="1">
              <a:lnSpc>
                <a:spcPct val="150000"/>
              </a:lnSpc>
              <a:spcBef>
                <a:spcPts val="0"/>
              </a:spcBef>
              <a:buFont typeface="Arial" panose="020B0604020202020204" pitchFamily="34" charset="0"/>
              <a:buChar char="•"/>
              <a:defRPr sz="1800" kern="1200" baseline="0">
                <a:solidFill>
                  <a:srgbClr val="6A005F"/>
                </a:solidFill>
                <a:latin typeface="+mn-lt"/>
                <a:ea typeface="+mn-ea"/>
                <a:cs typeface="+mn-cs"/>
              </a:defRPr>
            </a:lvl4pPr>
            <a:lvl5pPr marL="2057400" indent="-228600" algn="l" defTabSz="914400" rtl="0" eaLnBrk="1" latinLnBrk="0" hangingPunct="1">
              <a:lnSpc>
                <a:spcPct val="150000"/>
              </a:lnSpc>
              <a:spcBef>
                <a:spcPts val="0"/>
              </a:spcBef>
              <a:buFont typeface="Arial" panose="020B0604020202020204" pitchFamily="34" charset="0"/>
              <a:buChar char="•"/>
              <a:defRPr sz="1800" kern="1200" baseline="0">
                <a:solidFill>
                  <a:srgbClr val="6A005F"/>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t>归并排序</a:t>
            </a:r>
            <a:r>
              <a:rPr lang="en-US" altLang="zh-CN" dirty="0"/>
              <a:t>——</a:t>
            </a:r>
            <a:r>
              <a:rPr lang="zh-CN" altLang="en-US" dirty="0"/>
              <a:t>分治思想</a:t>
            </a:r>
          </a:p>
        </p:txBody>
      </p:sp>
      <p:pic>
        <p:nvPicPr>
          <p:cNvPr id="8" name="图片 7">
            <a:extLst>
              <a:ext uri="{FF2B5EF4-FFF2-40B4-BE49-F238E27FC236}">
                <a16:creationId xmlns:a16="http://schemas.microsoft.com/office/drawing/2014/main" id="{CEF658BA-22BD-4D17-ACE0-AA0474B13B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00217" y="1403927"/>
            <a:ext cx="7991566" cy="4502055"/>
          </a:xfrm>
          <a:prstGeom prst="rect">
            <a:avLst/>
          </a:prstGeom>
        </p:spPr>
      </p:pic>
    </p:spTree>
    <p:extLst>
      <p:ext uri="{BB962C8B-B14F-4D97-AF65-F5344CB8AC3E}">
        <p14:creationId xmlns:p14="http://schemas.microsoft.com/office/powerpoint/2010/main" val="3005277824"/>
      </p:ext>
    </p:extLst>
  </p:cSld>
  <p:clrMapOvr>
    <a:masterClrMapping/>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0" y="3667640"/>
            <a:ext cx="12192000" cy="518887"/>
          </a:xfrm>
          <a:prstGeom prst="rect">
            <a:avLst/>
          </a:prstGeom>
          <a:solidFill>
            <a:srgbClr val="453D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Times New Roman"/>
                <a:ea typeface="微软雅黑"/>
                <a:cs typeface="+mn-cs"/>
              </a:rPr>
              <a:t>蔡赵辰</a:t>
            </a:r>
          </a:p>
        </p:txBody>
      </p:sp>
      <p:sp>
        <p:nvSpPr>
          <p:cNvPr id="7" name="矩形 6"/>
          <p:cNvSpPr/>
          <p:nvPr/>
        </p:nvSpPr>
        <p:spPr>
          <a:xfrm>
            <a:off x="0" y="2695184"/>
            <a:ext cx="12192000" cy="972457"/>
          </a:xfrm>
          <a:prstGeom prst="rect">
            <a:avLst/>
          </a:prstGeom>
          <a:solidFill>
            <a:srgbClr val="6A00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Times New Roman"/>
              <a:ea typeface="微软雅黑"/>
              <a:cs typeface="+mn-cs"/>
            </a:endParaRPr>
          </a:p>
        </p:txBody>
      </p:sp>
      <p:sp>
        <p:nvSpPr>
          <p:cNvPr id="11" name="文本框 10"/>
          <p:cNvSpPr txBox="1"/>
          <p:nvPr/>
        </p:nvSpPr>
        <p:spPr>
          <a:xfrm>
            <a:off x="1372517" y="2898887"/>
            <a:ext cx="9446966" cy="55399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Times New Roman"/>
                <a:ea typeface="微软雅黑"/>
                <a:cs typeface="+mn-cs"/>
              </a:rPr>
              <a:t>作业数据分析</a:t>
            </a:r>
          </a:p>
        </p:txBody>
      </p:sp>
      <p:grpSp>
        <p:nvGrpSpPr>
          <p:cNvPr id="3" name="组合 2">
            <a:extLst>
              <a:ext uri="{FF2B5EF4-FFF2-40B4-BE49-F238E27FC236}">
                <a16:creationId xmlns:a16="http://schemas.microsoft.com/office/drawing/2014/main" id="{13D75939-114B-4839-B0C9-2B8475E4B269}"/>
              </a:ext>
            </a:extLst>
          </p:cNvPr>
          <p:cNvGrpSpPr/>
          <p:nvPr/>
        </p:nvGrpSpPr>
        <p:grpSpPr>
          <a:xfrm>
            <a:off x="10910985" y="1963404"/>
            <a:ext cx="576000" cy="576000"/>
            <a:chOff x="10920675" y="2008140"/>
            <a:chExt cx="576000" cy="576000"/>
          </a:xfrm>
        </p:grpSpPr>
        <p:sp>
          <p:nvSpPr>
            <p:cNvPr id="15" name="矩形 14"/>
            <p:cNvSpPr/>
            <p:nvPr/>
          </p:nvSpPr>
          <p:spPr>
            <a:xfrm>
              <a:off x="11172675" y="2260140"/>
              <a:ext cx="324000" cy="324000"/>
            </a:xfrm>
            <a:prstGeom prst="rect">
              <a:avLst/>
            </a:prstGeom>
            <a:solidFill>
              <a:srgbClr val="870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Times New Roman"/>
                <a:ea typeface="微软雅黑"/>
                <a:cs typeface="+mn-cs"/>
              </a:endParaRPr>
            </a:p>
          </p:txBody>
        </p:sp>
        <p:sp>
          <p:nvSpPr>
            <p:cNvPr id="16" name="矩形 15"/>
            <p:cNvSpPr/>
            <p:nvPr/>
          </p:nvSpPr>
          <p:spPr>
            <a:xfrm>
              <a:off x="10920675" y="2008140"/>
              <a:ext cx="252000" cy="252000"/>
            </a:xfrm>
            <a:prstGeom prst="rect">
              <a:avLst/>
            </a:prstGeom>
            <a:solidFill>
              <a:srgbClr val="6A00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Times New Roman"/>
                <a:ea typeface="微软雅黑"/>
                <a:cs typeface="+mn-cs"/>
              </a:endParaRPr>
            </a:p>
          </p:txBody>
        </p:sp>
      </p:grpSp>
      <p:sp>
        <p:nvSpPr>
          <p:cNvPr id="5" name="Freeform 5"/>
          <p:cNvSpPr>
            <a:spLocks noEditPoints="1"/>
          </p:cNvSpPr>
          <p:nvPr/>
        </p:nvSpPr>
        <p:spPr bwMode="auto">
          <a:xfrm>
            <a:off x="11486985" y="2931147"/>
            <a:ext cx="555624" cy="489479"/>
          </a:xfrm>
          <a:custGeom>
            <a:avLst/>
            <a:gdLst>
              <a:gd name="T0" fmla="*/ 17 w 68"/>
              <a:gd name="T1" fmla="*/ 26 h 60"/>
              <a:gd name="T2" fmla="*/ 33 w 68"/>
              <a:gd name="T3" fmla="*/ 31 h 60"/>
              <a:gd name="T4" fmla="*/ 33 w 68"/>
              <a:gd name="T5" fmla="*/ 31 h 60"/>
              <a:gd name="T6" fmla="*/ 49 w 68"/>
              <a:gd name="T7" fmla="*/ 26 h 60"/>
              <a:gd name="T8" fmla="*/ 34 w 68"/>
              <a:gd name="T9" fmla="*/ 18 h 60"/>
              <a:gd name="T10" fmla="*/ 59 w 68"/>
              <a:gd name="T11" fmla="*/ 16 h 60"/>
              <a:gd name="T12" fmla="*/ 55 w 68"/>
              <a:gd name="T13" fmla="*/ 23 h 60"/>
              <a:gd name="T14" fmla="*/ 56 w 68"/>
              <a:gd name="T15" fmla="*/ 15 h 60"/>
              <a:gd name="T16" fmla="*/ 56 w 68"/>
              <a:gd name="T17" fmla="*/ 12 h 60"/>
              <a:gd name="T18" fmla="*/ 52 w 68"/>
              <a:gd name="T19" fmla="*/ 23 h 60"/>
              <a:gd name="T20" fmla="*/ 68 w 68"/>
              <a:gd name="T21" fmla="*/ 32 h 60"/>
              <a:gd name="T22" fmla="*/ 68 w 68"/>
              <a:gd name="T23" fmla="*/ 34 h 60"/>
              <a:gd name="T24" fmla="*/ 67 w 68"/>
              <a:gd name="T25" fmla="*/ 34 h 60"/>
              <a:gd name="T26" fmla="*/ 29 w 68"/>
              <a:gd name="T27" fmla="*/ 50 h 60"/>
              <a:gd name="T28" fmla="*/ 68 w 68"/>
              <a:gd name="T29" fmla="*/ 45 h 60"/>
              <a:gd name="T30" fmla="*/ 30 w 68"/>
              <a:gd name="T31" fmla="*/ 60 h 60"/>
              <a:gd name="T32" fmla="*/ 28 w 68"/>
              <a:gd name="T33" fmla="*/ 59 h 60"/>
              <a:gd name="T34" fmla="*/ 3 w 68"/>
              <a:gd name="T35" fmla="*/ 25 h 60"/>
              <a:gd name="T36" fmla="*/ 14 w 68"/>
              <a:gd name="T37" fmla="*/ 23 h 60"/>
              <a:gd name="T38" fmla="*/ 1 w 68"/>
              <a:gd name="T39" fmla="*/ 10 h 60"/>
              <a:gd name="T40" fmla="*/ 32 w 68"/>
              <a:gd name="T41" fmla="*/ 0 h 60"/>
              <a:gd name="T42" fmla="*/ 65 w 68"/>
              <a:gd name="T43" fmla="*/ 9 h 60"/>
              <a:gd name="T44" fmla="*/ 59 w 68"/>
              <a:gd name="T45" fmla="*/ 14 h 60"/>
              <a:gd name="T46" fmla="*/ 59 w 68"/>
              <a:gd name="T47" fmla="*/ 16 h 60"/>
              <a:gd name="T48" fmla="*/ 58 w 68"/>
              <a:gd name="T49" fmla="*/ 9 h 60"/>
              <a:gd name="T50" fmla="*/ 33 w 68"/>
              <a:gd name="T51" fmla="*/ 4 h 60"/>
              <a:gd name="T52" fmla="*/ 33 w 68"/>
              <a:gd name="T53" fmla="*/ 8 h 60"/>
              <a:gd name="T54" fmla="*/ 54 w 68"/>
              <a:gd name="T55" fmla="*/ 10 h 60"/>
              <a:gd name="T56" fmla="*/ 32 w 68"/>
              <a:gd name="T57" fmla="*/ 53 h 60"/>
              <a:gd name="T58" fmla="*/ 67 w 68"/>
              <a:gd name="T59" fmla="*/ 42 h 60"/>
              <a:gd name="T60" fmla="*/ 32 w 68"/>
              <a:gd name="T61" fmla="*/ 49 h 60"/>
              <a:gd name="T62" fmla="*/ 67 w 68"/>
              <a:gd name="T63" fmla="*/ 40 h 60"/>
              <a:gd name="T64" fmla="*/ 32 w 68"/>
              <a:gd name="T65" fmla="*/ 49 h 60"/>
              <a:gd name="T66" fmla="*/ 32 w 68"/>
              <a:gd name="T67" fmla="*/ 47 h 60"/>
              <a:gd name="T68" fmla="*/ 67 w 68"/>
              <a:gd name="T69" fmla="*/ 3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8" h="60">
                <a:moveTo>
                  <a:pt x="17" y="14"/>
                </a:moveTo>
                <a:cubicBezTo>
                  <a:pt x="17" y="26"/>
                  <a:pt x="17" y="26"/>
                  <a:pt x="17" y="26"/>
                </a:cubicBezTo>
                <a:cubicBezTo>
                  <a:pt x="17" y="26"/>
                  <a:pt x="18" y="27"/>
                  <a:pt x="18" y="27"/>
                </a:cubicBezTo>
                <a:cubicBezTo>
                  <a:pt x="22" y="28"/>
                  <a:pt x="29" y="31"/>
                  <a:pt x="33" y="31"/>
                </a:cubicBezTo>
                <a:cubicBezTo>
                  <a:pt x="33" y="31"/>
                  <a:pt x="33" y="31"/>
                  <a:pt x="33" y="31"/>
                </a:cubicBezTo>
                <a:cubicBezTo>
                  <a:pt x="33" y="31"/>
                  <a:pt x="33" y="31"/>
                  <a:pt x="33" y="31"/>
                </a:cubicBezTo>
                <a:cubicBezTo>
                  <a:pt x="36" y="31"/>
                  <a:pt x="39" y="30"/>
                  <a:pt x="41" y="30"/>
                </a:cubicBezTo>
                <a:cubicBezTo>
                  <a:pt x="45" y="29"/>
                  <a:pt x="47" y="27"/>
                  <a:pt x="49" y="26"/>
                </a:cubicBezTo>
                <a:cubicBezTo>
                  <a:pt x="49" y="14"/>
                  <a:pt x="49" y="14"/>
                  <a:pt x="49" y="14"/>
                </a:cubicBezTo>
                <a:cubicBezTo>
                  <a:pt x="34" y="18"/>
                  <a:pt x="34" y="18"/>
                  <a:pt x="34" y="18"/>
                </a:cubicBezTo>
                <a:cubicBezTo>
                  <a:pt x="17" y="14"/>
                  <a:pt x="17" y="14"/>
                  <a:pt x="17" y="14"/>
                </a:cubicBezTo>
                <a:close/>
                <a:moveTo>
                  <a:pt x="59" y="16"/>
                </a:moveTo>
                <a:cubicBezTo>
                  <a:pt x="61" y="23"/>
                  <a:pt x="61" y="23"/>
                  <a:pt x="61" y="23"/>
                </a:cubicBezTo>
                <a:cubicBezTo>
                  <a:pt x="59" y="25"/>
                  <a:pt x="57" y="25"/>
                  <a:pt x="55" y="23"/>
                </a:cubicBezTo>
                <a:cubicBezTo>
                  <a:pt x="56" y="16"/>
                  <a:pt x="56" y="16"/>
                  <a:pt x="56" y="16"/>
                </a:cubicBezTo>
                <a:cubicBezTo>
                  <a:pt x="56" y="16"/>
                  <a:pt x="56" y="16"/>
                  <a:pt x="56" y="15"/>
                </a:cubicBezTo>
                <a:cubicBezTo>
                  <a:pt x="56" y="15"/>
                  <a:pt x="56" y="14"/>
                  <a:pt x="56" y="14"/>
                </a:cubicBezTo>
                <a:cubicBezTo>
                  <a:pt x="56" y="12"/>
                  <a:pt x="56" y="12"/>
                  <a:pt x="56" y="12"/>
                </a:cubicBezTo>
                <a:cubicBezTo>
                  <a:pt x="52" y="13"/>
                  <a:pt x="52" y="13"/>
                  <a:pt x="52" y="13"/>
                </a:cubicBezTo>
                <a:cubicBezTo>
                  <a:pt x="52" y="23"/>
                  <a:pt x="52" y="23"/>
                  <a:pt x="52" y="23"/>
                </a:cubicBezTo>
                <a:cubicBezTo>
                  <a:pt x="68" y="30"/>
                  <a:pt x="68" y="30"/>
                  <a:pt x="68" y="30"/>
                </a:cubicBezTo>
                <a:cubicBezTo>
                  <a:pt x="68" y="32"/>
                  <a:pt x="68" y="32"/>
                  <a:pt x="68" y="32"/>
                </a:cubicBezTo>
                <a:cubicBezTo>
                  <a:pt x="68" y="34"/>
                  <a:pt x="68" y="34"/>
                  <a:pt x="68" y="34"/>
                </a:cubicBezTo>
                <a:cubicBezTo>
                  <a:pt x="68" y="34"/>
                  <a:pt x="68" y="34"/>
                  <a:pt x="68" y="34"/>
                </a:cubicBezTo>
                <a:cubicBezTo>
                  <a:pt x="68" y="34"/>
                  <a:pt x="68" y="34"/>
                  <a:pt x="68" y="34"/>
                </a:cubicBezTo>
                <a:cubicBezTo>
                  <a:pt x="67" y="34"/>
                  <a:pt x="67" y="34"/>
                  <a:pt x="67" y="34"/>
                </a:cubicBezTo>
                <a:cubicBezTo>
                  <a:pt x="30" y="44"/>
                  <a:pt x="30" y="44"/>
                  <a:pt x="30" y="44"/>
                </a:cubicBezTo>
                <a:cubicBezTo>
                  <a:pt x="29" y="46"/>
                  <a:pt x="29" y="48"/>
                  <a:pt x="29" y="50"/>
                </a:cubicBezTo>
                <a:cubicBezTo>
                  <a:pt x="29" y="52"/>
                  <a:pt x="29" y="54"/>
                  <a:pt x="30" y="56"/>
                </a:cubicBezTo>
                <a:cubicBezTo>
                  <a:pt x="68" y="45"/>
                  <a:pt x="68" y="45"/>
                  <a:pt x="68" y="45"/>
                </a:cubicBezTo>
                <a:cubicBezTo>
                  <a:pt x="68" y="48"/>
                  <a:pt x="68" y="48"/>
                  <a:pt x="68" y="48"/>
                </a:cubicBezTo>
                <a:cubicBezTo>
                  <a:pt x="30" y="60"/>
                  <a:pt x="30" y="60"/>
                  <a:pt x="30" y="60"/>
                </a:cubicBezTo>
                <a:cubicBezTo>
                  <a:pt x="29" y="60"/>
                  <a:pt x="29" y="60"/>
                  <a:pt x="29" y="60"/>
                </a:cubicBezTo>
                <a:cubicBezTo>
                  <a:pt x="28" y="59"/>
                  <a:pt x="28" y="59"/>
                  <a:pt x="28" y="59"/>
                </a:cubicBezTo>
                <a:cubicBezTo>
                  <a:pt x="3" y="38"/>
                  <a:pt x="3" y="38"/>
                  <a:pt x="3" y="38"/>
                </a:cubicBezTo>
                <a:cubicBezTo>
                  <a:pt x="2" y="34"/>
                  <a:pt x="1" y="30"/>
                  <a:pt x="3" y="25"/>
                </a:cubicBezTo>
                <a:cubicBezTo>
                  <a:pt x="3" y="25"/>
                  <a:pt x="3" y="25"/>
                  <a:pt x="3" y="25"/>
                </a:cubicBezTo>
                <a:cubicBezTo>
                  <a:pt x="14" y="23"/>
                  <a:pt x="14" y="23"/>
                  <a:pt x="14" y="23"/>
                </a:cubicBezTo>
                <a:cubicBezTo>
                  <a:pt x="14" y="13"/>
                  <a:pt x="14" y="13"/>
                  <a:pt x="14" y="13"/>
                </a:cubicBezTo>
                <a:cubicBezTo>
                  <a:pt x="1" y="10"/>
                  <a:pt x="1" y="10"/>
                  <a:pt x="1" y="10"/>
                </a:cubicBezTo>
                <a:cubicBezTo>
                  <a:pt x="0" y="8"/>
                  <a:pt x="0" y="8"/>
                  <a:pt x="0" y="8"/>
                </a:cubicBezTo>
                <a:cubicBezTo>
                  <a:pt x="32" y="0"/>
                  <a:pt x="32" y="0"/>
                  <a:pt x="32" y="0"/>
                </a:cubicBezTo>
                <a:cubicBezTo>
                  <a:pt x="65" y="7"/>
                  <a:pt x="65" y="7"/>
                  <a:pt x="65" y="7"/>
                </a:cubicBezTo>
                <a:cubicBezTo>
                  <a:pt x="65" y="9"/>
                  <a:pt x="65" y="9"/>
                  <a:pt x="65" y="9"/>
                </a:cubicBezTo>
                <a:cubicBezTo>
                  <a:pt x="59" y="11"/>
                  <a:pt x="59" y="11"/>
                  <a:pt x="59" y="11"/>
                </a:cubicBezTo>
                <a:cubicBezTo>
                  <a:pt x="59" y="14"/>
                  <a:pt x="59" y="14"/>
                  <a:pt x="59" y="14"/>
                </a:cubicBezTo>
                <a:cubicBezTo>
                  <a:pt x="59" y="14"/>
                  <a:pt x="59" y="15"/>
                  <a:pt x="59" y="15"/>
                </a:cubicBezTo>
                <a:cubicBezTo>
                  <a:pt x="59" y="16"/>
                  <a:pt x="59" y="16"/>
                  <a:pt x="59" y="16"/>
                </a:cubicBezTo>
                <a:close/>
                <a:moveTo>
                  <a:pt x="54" y="10"/>
                </a:moveTo>
                <a:cubicBezTo>
                  <a:pt x="58" y="9"/>
                  <a:pt x="58" y="9"/>
                  <a:pt x="58" y="9"/>
                </a:cubicBezTo>
                <a:cubicBezTo>
                  <a:pt x="36" y="5"/>
                  <a:pt x="36" y="5"/>
                  <a:pt x="36" y="5"/>
                </a:cubicBezTo>
                <a:cubicBezTo>
                  <a:pt x="36" y="4"/>
                  <a:pt x="34" y="4"/>
                  <a:pt x="33" y="4"/>
                </a:cubicBezTo>
                <a:cubicBezTo>
                  <a:pt x="31" y="4"/>
                  <a:pt x="29" y="5"/>
                  <a:pt x="29" y="6"/>
                </a:cubicBezTo>
                <a:cubicBezTo>
                  <a:pt x="29" y="7"/>
                  <a:pt x="31" y="8"/>
                  <a:pt x="33" y="8"/>
                </a:cubicBezTo>
                <a:cubicBezTo>
                  <a:pt x="34" y="8"/>
                  <a:pt x="35" y="8"/>
                  <a:pt x="36" y="7"/>
                </a:cubicBezTo>
                <a:cubicBezTo>
                  <a:pt x="54" y="10"/>
                  <a:pt x="54" y="10"/>
                  <a:pt x="54" y="10"/>
                </a:cubicBezTo>
                <a:close/>
                <a:moveTo>
                  <a:pt x="32" y="52"/>
                </a:moveTo>
                <a:cubicBezTo>
                  <a:pt x="32" y="53"/>
                  <a:pt x="32" y="53"/>
                  <a:pt x="32" y="53"/>
                </a:cubicBezTo>
                <a:cubicBezTo>
                  <a:pt x="67" y="43"/>
                  <a:pt x="67" y="43"/>
                  <a:pt x="67" y="43"/>
                </a:cubicBezTo>
                <a:cubicBezTo>
                  <a:pt x="67" y="42"/>
                  <a:pt x="67" y="42"/>
                  <a:pt x="67" y="42"/>
                </a:cubicBezTo>
                <a:cubicBezTo>
                  <a:pt x="32" y="52"/>
                  <a:pt x="32" y="52"/>
                  <a:pt x="32" y="52"/>
                </a:cubicBezTo>
                <a:close/>
                <a:moveTo>
                  <a:pt x="32" y="49"/>
                </a:moveTo>
                <a:cubicBezTo>
                  <a:pt x="32" y="49"/>
                  <a:pt x="32" y="49"/>
                  <a:pt x="32" y="49"/>
                </a:cubicBezTo>
                <a:cubicBezTo>
                  <a:pt x="67" y="40"/>
                  <a:pt x="67" y="40"/>
                  <a:pt x="67" y="40"/>
                </a:cubicBezTo>
                <a:cubicBezTo>
                  <a:pt x="67" y="39"/>
                  <a:pt x="67" y="39"/>
                  <a:pt x="67" y="39"/>
                </a:cubicBezTo>
                <a:cubicBezTo>
                  <a:pt x="32" y="49"/>
                  <a:pt x="32" y="49"/>
                  <a:pt x="32" y="49"/>
                </a:cubicBezTo>
                <a:close/>
                <a:moveTo>
                  <a:pt x="31" y="46"/>
                </a:moveTo>
                <a:cubicBezTo>
                  <a:pt x="32" y="47"/>
                  <a:pt x="32" y="47"/>
                  <a:pt x="32" y="47"/>
                </a:cubicBezTo>
                <a:cubicBezTo>
                  <a:pt x="67" y="37"/>
                  <a:pt x="67" y="37"/>
                  <a:pt x="67" y="37"/>
                </a:cubicBezTo>
                <a:cubicBezTo>
                  <a:pt x="67" y="36"/>
                  <a:pt x="67" y="36"/>
                  <a:pt x="67" y="36"/>
                </a:cubicBezTo>
                <a:lnTo>
                  <a:pt x="31" y="4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Times New Roman"/>
              <a:ea typeface="微软雅黑"/>
              <a:cs typeface="+mn-cs"/>
            </a:endParaRPr>
          </a:p>
        </p:txBody>
      </p:sp>
      <p:pic>
        <p:nvPicPr>
          <p:cNvPr id="22" name="图片 21">
            <a:extLst>
              <a:ext uri="{FF2B5EF4-FFF2-40B4-BE49-F238E27FC236}">
                <a16:creationId xmlns:a16="http://schemas.microsoft.com/office/drawing/2014/main" id="{C3287B45-9204-424A-B402-05224D61452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5652" y="2305903"/>
            <a:ext cx="1754367" cy="2198865"/>
          </a:xfrm>
          <a:prstGeom prst="rect">
            <a:avLst/>
          </a:prstGeom>
        </p:spPr>
      </p:pic>
    </p:spTree>
    <p:extLst>
      <p:ext uri="{BB962C8B-B14F-4D97-AF65-F5344CB8AC3E}">
        <p14:creationId xmlns:p14="http://schemas.microsoft.com/office/powerpoint/2010/main" val="4010997905"/>
      </p:ext>
    </p:extLst>
  </p:cSld>
  <p:clrMapOvr>
    <a:masterClrMapping/>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灯片编号占位符 1">
            <a:extLst>
              <a:ext uri="{FF2B5EF4-FFF2-40B4-BE49-F238E27FC236}">
                <a16:creationId xmlns:a16="http://schemas.microsoft.com/office/drawing/2014/main" id="{1DA832BC-6251-4CB1-8215-8E6DF56FB25E}"/>
              </a:ext>
            </a:extLst>
          </p:cNvPr>
          <p:cNvSpPr txBox="1">
            <a:spLocks/>
          </p:cNvSpPr>
          <p:nvPr/>
        </p:nvSpPr>
        <p:spPr>
          <a:xfrm>
            <a:off x="13313707" y="6276014"/>
            <a:ext cx="1042988" cy="365125"/>
          </a:xfrm>
          <a:prstGeom prst="rect">
            <a:avLst/>
          </a:prstGeom>
        </p:spPr>
        <p:txBody>
          <a:bodyPr vert="horz" lIns="91440" tIns="45720" rIns="91440" bIns="45720" rtlCol="0" anchor="ctr"/>
          <a:lstStyle>
            <a:defPPr>
              <a:defRPr lang="en-US"/>
            </a:defPPr>
            <a:lvl1pPr marL="0" algn="ctr" defTabSz="457200" rtl="0" eaLnBrk="1" latinLnBrk="0" hangingPunct="1">
              <a:defRPr sz="2000" b="1"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fld id="{51D91E7F-84B6-4064-9D4E-CC7D244BCA04}" type="slidenum">
              <a:rPr kumimoji="0" lang="zh-CN" altLang="en-US" sz="2000" b="1" i="0" u="none" strike="noStrike" kern="1200" cap="none" spc="0" normalizeH="0" baseline="0" noProof="0" smtClean="0">
                <a:ln>
                  <a:noFill/>
                </a:ln>
                <a:solidFill>
                  <a:prstClr val="white"/>
                </a:solidFill>
                <a:effectLst/>
                <a:uLnTx/>
                <a:uFillTx/>
                <a:latin typeface="Times New Roman"/>
                <a:ea typeface="微软雅黑"/>
                <a:cs typeface=""/>
              </a:rPr>
              <a:pPr marL="0" marR="0" lvl="0" indent="0" algn="ctr" defTabSz="457200" rtl="0" eaLnBrk="1" fontAlgn="auto" latinLnBrk="0" hangingPunct="1">
                <a:lnSpc>
                  <a:spcPct val="100000"/>
                </a:lnSpc>
                <a:spcBef>
                  <a:spcPts val="0"/>
                </a:spcBef>
                <a:spcAft>
                  <a:spcPts val="0"/>
                </a:spcAft>
                <a:buClrTx/>
                <a:buSzTx/>
                <a:buFontTx/>
                <a:buNone/>
                <a:tabLst/>
                <a:defRPr/>
              </a:pPr>
              <a:t>20</a:t>
            </a:fld>
            <a:endParaRPr kumimoji="0" lang="zh-CN" altLang="en-US" sz="2000" b="1" i="0" u="none" strike="noStrike" kern="1200" cap="none" spc="0" normalizeH="0" baseline="0" noProof="0" dirty="0">
              <a:ln>
                <a:noFill/>
              </a:ln>
              <a:solidFill>
                <a:prstClr val="white"/>
              </a:solidFill>
              <a:effectLst/>
              <a:uLnTx/>
              <a:uFillTx/>
              <a:latin typeface="Times New Roman"/>
              <a:ea typeface="微软雅黑"/>
              <a:cs typeface=""/>
            </a:endParaRPr>
          </a:p>
        </p:txBody>
      </p:sp>
      <p:sp>
        <p:nvSpPr>
          <p:cNvPr id="12" name="文本占位符 2">
            <a:extLst>
              <a:ext uri="{FF2B5EF4-FFF2-40B4-BE49-F238E27FC236}">
                <a16:creationId xmlns:a16="http://schemas.microsoft.com/office/drawing/2014/main" id="{CF96E2EA-055B-4CA2-870B-B37A1AE89EA4}"/>
              </a:ext>
            </a:extLst>
          </p:cNvPr>
          <p:cNvSpPr txBox="1">
            <a:spLocks/>
          </p:cNvSpPr>
          <p:nvPr/>
        </p:nvSpPr>
        <p:spPr>
          <a:xfrm>
            <a:off x="800314" y="200098"/>
            <a:ext cx="10772850" cy="523220"/>
          </a:xfrm>
          <a:prstGeom prst="rect">
            <a:avLst/>
          </a:prstGeom>
        </p:spPr>
        <p:txBody>
          <a:bodyPr vert="horz" wrap="square" lIns="91440" tIns="45720" rIns="91440" bIns="45720" rtlCol="0" anchor="ctr" anchorCtr="0">
            <a:spAutoFit/>
          </a:bodyPr>
          <a:lstStyle>
            <a:lvl1pPr marL="0" indent="0" algn="l" defTabSz="914400" rtl="0" eaLnBrk="1" latinLnBrk="0" hangingPunct="1">
              <a:lnSpc>
                <a:spcPct val="100000"/>
              </a:lnSpc>
              <a:spcBef>
                <a:spcPts val="0"/>
              </a:spcBef>
              <a:buFont typeface="Arial" panose="020B0604020202020204" pitchFamily="34" charset="0"/>
              <a:buNone/>
              <a:defRPr sz="2800" b="1" i="0" kern="1200" baseline="0">
                <a:solidFill>
                  <a:srgbClr val="6A005F"/>
                </a:solidFill>
                <a:latin typeface="+mn-lt"/>
                <a:ea typeface="+mn-ea"/>
                <a:cs typeface="+mn-cs"/>
              </a:defRPr>
            </a:lvl1pPr>
            <a:lvl2pPr marL="685800" indent="-228600" algn="l" defTabSz="914400" rtl="0" eaLnBrk="1" latinLnBrk="0" hangingPunct="1">
              <a:lnSpc>
                <a:spcPct val="150000"/>
              </a:lnSpc>
              <a:spcBef>
                <a:spcPts val="0"/>
              </a:spcBef>
              <a:buFont typeface="Arial" panose="020B0604020202020204" pitchFamily="34" charset="0"/>
              <a:buChar char="•"/>
              <a:defRPr sz="2400" kern="1200" baseline="0">
                <a:solidFill>
                  <a:srgbClr val="6A005F"/>
                </a:solidFill>
                <a:latin typeface="+mn-lt"/>
                <a:ea typeface="+mn-ea"/>
                <a:cs typeface="+mn-cs"/>
              </a:defRPr>
            </a:lvl2pPr>
            <a:lvl3pPr marL="1143000" indent="-228600" algn="l" defTabSz="914400" rtl="0" eaLnBrk="1" latinLnBrk="0" hangingPunct="1">
              <a:lnSpc>
                <a:spcPct val="150000"/>
              </a:lnSpc>
              <a:spcBef>
                <a:spcPts val="0"/>
              </a:spcBef>
              <a:buFont typeface="Arial" panose="020B0604020202020204" pitchFamily="34" charset="0"/>
              <a:buChar char="•"/>
              <a:defRPr sz="2000" kern="1200" baseline="0">
                <a:solidFill>
                  <a:srgbClr val="6A005F"/>
                </a:solidFill>
                <a:latin typeface="+mn-lt"/>
                <a:ea typeface="+mn-ea"/>
                <a:cs typeface="+mn-cs"/>
              </a:defRPr>
            </a:lvl3pPr>
            <a:lvl4pPr marL="1600200" indent="-228600" algn="l" defTabSz="914400" rtl="0" eaLnBrk="1" latinLnBrk="0" hangingPunct="1">
              <a:lnSpc>
                <a:spcPct val="150000"/>
              </a:lnSpc>
              <a:spcBef>
                <a:spcPts val="0"/>
              </a:spcBef>
              <a:buFont typeface="Arial" panose="020B0604020202020204" pitchFamily="34" charset="0"/>
              <a:buChar char="•"/>
              <a:defRPr sz="1800" kern="1200" baseline="0">
                <a:solidFill>
                  <a:srgbClr val="6A005F"/>
                </a:solidFill>
                <a:latin typeface="+mn-lt"/>
                <a:ea typeface="+mn-ea"/>
                <a:cs typeface="+mn-cs"/>
              </a:defRPr>
            </a:lvl4pPr>
            <a:lvl5pPr marL="2057400" indent="-228600" algn="l" defTabSz="914400" rtl="0" eaLnBrk="1" latinLnBrk="0" hangingPunct="1">
              <a:lnSpc>
                <a:spcPct val="150000"/>
              </a:lnSpc>
              <a:spcBef>
                <a:spcPts val="0"/>
              </a:spcBef>
              <a:buFont typeface="Arial" panose="020B0604020202020204" pitchFamily="34" charset="0"/>
              <a:buChar char="•"/>
              <a:defRPr sz="1800" kern="1200" baseline="0">
                <a:solidFill>
                  <a:srgbClr val="6A005F"/>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t>归并排序</a:t>
            </a:r>
            <a:r>
              <a:rPr lang="en-US" altLang="zh-CN" dirty="0"/>
              <a:t>——</a:t>
            </a:r>
            <a:r>
              <a:rPr lang="zh-CN" altLang="en-US" dirty="0"/>
              <a:t>分治思想</a:t>
            </a:r>
          </a:p>
        </p:txBody>
      </p:sp>
      <p:pic>
        <p:nvPicPr>
          <p:cNvPr id="5" name="图片 4">
            <a:extLst>
              <a:ext uri="{FF2B5EF4-FFF2-40B4-BE49-F238E27FC236}">
                <a16:creationId xmlns:a16="http://schemas.microsoft.com/office/drawing/2014/main" id="{BE522250-165A-438E-B224-DF07BABB74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739" y="0"/>
            <a:ext cx="6096000" cy="6774521"/>
          </a:xfrm>
          <a:prstGeom prst="rect">
            <a:avLst/>
          </a:prstGeom>
        </p:spPr>
      </p:pic>
      <p:pic>
        <p:nvPicPr>
          <p:cNvPr id="6" name="内容占位符 4">
            <a:extLst>
              <a:ext uri="{FF2B5EF4-FFF2-40B4-BE49-F238E27FC236}">
                <a16:creationId xmlns:a16="http://schemas.microsoft.com/office/drawing/2014/main" id="{2AB65193-9E79-4C2C-898F-83A99D1206F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19019" y="83416"/>
            <a:ext cx="5282242" cy="4351338"/>
          </a:xfrm>
          <a:prstGeom prst="rect">
            <a:avLst/>
          </a:prstGeom>
        </p:spPr>
      </p:pic>
    </p:spTree>
    <p:extLst>
      <p:ext uri="{BB962C8B-B14F-4D97-AF65-F5344CB8AC3E}">
        <p14:creationId xmlns:p14="http://schemas.microsoft.com/office/powerpoint/2010/main" val="1505471663"/>
      </p:ext>
    </p:extLst>
  </p:cSld>
  <p:clrMapOvr>
    <a:masterClrMapping/>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灯片编号占位符 1">
            <a:extLst>
              <a:ext uri="{FF2B5EF4-FFF2-40B4-BE49-F238E27FC236}">
                <a16:creationId xmlns:a16="http://schemas.microsoft.com/office/drawing/2014/main" id="{1DA832BC-6251-4CB1-8215-8E6DF56FB25E}"/>
              </a:ext>
            </a:extLst>
          </p:cNvPr>
          <p:cNvSpPr txBox="1">
            <a:spLocks/>
          </p:cNvSpPr>
          <p:nvPr/>
        </p:nvSpPr>
        <p:spPr>
          <a:xfrm>
            <a:off x="13313707" y="6276014"/>
            <a:ext cx="1042988" cy="365125"/>
          </a:xfrm>
          <a:prstGeom prst="rect">
            <a:avLst/>
          </a:prstGeom>
        </p:spPr>
        <p:txBody>
          <a:bodyPr vert="horz" lIns="91440" tIns="45720" rIns="91440" bIns="45720" rtlCol="0" anchor="ctr"/>
          <a:lstStyle>
            <a:defPPr>
              <a:defRPr lang="en-US"/>
            </a:defPPr>
            <a:lvl1pPr marL="0" algn="ctr" defTabSz="457200" rtl="0" eaLnBrk="1" latinLnBrk="0" hangingPunct="1">
              <a:defRPr sz="2000" b="1"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fld id="{51D91E7F-84B6-4064-9D4E-CC7D244BCA04}" type="slidenum">
              <a:rPr kumimoji="0" lang="zh-CN" altLang="en-US" sz="2000" b="1" i="0" u="none" strike="noStrike" kern="1200" cap="none" spc="0" normalizeH="0" baseline="0" noProof="0" smtClean="0">
                <a:ln>
                  <a:noFill/>
                </a:ln>
                <a:solidFill>
                  <a:prstClr val="white"/>
                </a:solidFill>
                <a:effectLst/>
                <a:uLnTx/>
                <a:uFillTx/>
                <a:latin typeface="Times New Roman"/>
                <a:ea typeface="微软雅黑"/>
                <a:cs typeface=""/>
              </a:rPr>
              <a:pPr marL="0" marR="0" lvl="0" indent="0" algn="ctr" defTabSz="457200" rtl="0" eaLnBrk="1" fontAlgn="auto" latinLnBrk="0" hangingPunct="1">
                <a:lnSpc>
                  <a:spcPct val="100000"/>
                </a:lnSpc>
                <a:spcBef>
                  <a:spcPts val="0"/>
                </a:spcBef>
                <a:spcAft>
                  <a:spcPts val="0"/>
                </a:spcAft>
                <a:buClrTx/>
                <a:buSzTx/>
                <a:buFontTx/>
                <a:buNone/>
                <a:tabLst/>
                <a:defRPr/>
              </a:pPr>
              <a:t>21</a:t>
            </a:fld>
            <a:endParaRPr kumimoji="0" lang="zh-CN" altLang="en-US" sz="2000" b="1" i="0" u="none" strike="noStrike" kern="1200" cap="none" spc="0" normalizeH="0" baseline="0" noProof="0" dirty="0">
              <a:ln>
                <a:noFill/>
              </a:ln>
              <a:solidFill>
                <a:prstClr val="white"/>
              </a:solidFill>
              <a:effectLst/>
              <a:uLnTx/>
              <a:uFillTx/>
              <a:latin typeface="Times New Roman"/>
              <a:ea typeface="微软雅黑"/>
              <a:cs typeface=""/>
            </a:endParaRPr>
          </a:p>
        </p:txBody>
      </p:sp>
      <p:sp>
        <p:nvSpPr>
          <p:cNvPr id="12" name="文本占位符 2">
            <a:extLst>
              <a:ext uri="{FF2B5EF4-FFF2-40B4-BE49-F238E27FC236}">
                <a16:creationId xmlns:a16="http://schemas.microsoft.com/office/drawing/2014/main" id="{CF96E2EA-055B-4CA2-870B-B37A1AE89EA4}"/>
              </a:ext>
            </a:extLst>
          </p:cNvPr>
          <p:cNvSpPr txBox="1">
            <a:spLocks/>
          </p:cNvSpPr>
          <p:nvPr/>
        </p:nvSpPr>
        <p:spPr>
          <a:xfrm>
            <a:off x="800314" y="200098"/>
            <a:ext cx="10772850" cy="523220"/>
          </a:xfrm>
          <a:prstGeom prst="rect">
            <a:avLst/>
          </a:prstGeom>
        </p:spPr>
        <p:txBody>
          <a:bodyPr vert="horz" wrap="square" lIns="91440" tIns="45720" rIns="91440" bIns="45720" rtlCol="0" anchor="ctr" anchorCtr="0">
            <a:spAutoFit/>
          </a:bodyPr>
          <a:lstStyle>
            <a:lvl1pPr marL="0" indent="0" algn="l" defTabSz="914400" rtl="0" eaLnBrk="1" latinLnBrk="0" hangingPunct="1">
              <a:lnSpc>
                <a:spcPct val="100000"/>
              </a:lnSpc>
              <a:spcBef>
                <a:spcPts val="0"/>
              </a:spcBef>
              <a:buFont typeface="Arial" panose="020B0604020202020204" pitchFamily="34" charset="0"/>
              <a:buNone/>
              <a:defRPr sz="2800" b="1" i="0" kern="1200" baseline="0">
                <a:solidFill>
                  <a:srgbClr val="6A005F"/>
                </a:solidFill>
                <a:latin typeface="+mn-lt"/>
                <a:ea typeface="+mn-ea"/>
                <a:cs typeface="+mn-cs"/>
              </a:defRPr>
            </a:lvl1pPr>
            <a:lvl2pPr marL="685800" indent="-228600" algn="l" defTabSz="914400" rtl="0" eaLnBrk="1" latinLnBrk="0" hangingPunct="1">
              <a:lnSpc>
                <a:spcPct val="150000"/>
              </a:lnSpc>
              <a:spcBef>
                <a:spcPts val="0"/>
              </a:spcBef>
              <a:buFont typeface="Arial" panose="020B0604020202020204" pitchFamily="34" charset="0"/>
              <a:buChar char="•"/>
              <a:defRPr sz="2400" kern="1200" baseline="0">
                <a:solidFill>
                  <a:srgbClr val="6A005F"/>
                </a:solidFill>
                <a:latin typeface="+mn-lt"/>
                <a:ea typeface="+mn-ea"/>
                <a:cs typeface="+mn-cs"/>
              </a:defRPr>
            </a:lvl2pPr>
            <a:lvl3pPr marL="1143000" indent="-228600" algn="l" defTabSz="914400" rtl="0" eaLnBrk="1" latinLnBrk="0" hangingPunct="1">
              <a:lnSpc>
                <a:spcPct val="150000"/>
              </a:lnSpc>
              <a:spcBef>
                <a:spcPts val="0"/>
              </a:spcBef>
              <a:buFont typeface="Arial" panose="020B0604020202020204" pitchFamily="34" charset="0"/>
              <a:buChar char="•"/>
              <a:defRPr sz="2000" kern="1200" baseline="0">
                <a:solidFill>
                  <a:srgbClr val="6A005F"/>
                </a:solidFill>
                <a:latin typeface="+mn-lt"/>
                <a:ea typeface="+mn-ea"/>
                <a:cs typeface="+mn-cs"/>
              </a:defRPr>
            </a:lvl3pPr>
            <a:lvl4pPr marL="1600200" indent="-228600" algn="l" defTabSz="914400" rtl="0" eaLnBrk="1" latinLnBrk="0" hangingPunct="1">
              <a:lnSpc>
                <a:spcPct val="150000"/>
              </a:lnSpc>
              <a:spcBef>
                <a:spcPts val="0"/>
              </a:spcBef>
              <a:buFont typeface="Arial" panose="020B0604020202020204" pitchFamily="34" charset="0"/>
              <a:buChar char="•"/>
              <a:defRPr sz="1800" kern="1200" baseline="0">
                <a:solidFill>
                  <a:srgbClr val="6A005F"/>
                </a:solidFill>
                <a:latin typeface="+mn-lt"/>
                <a:ea typeface="+mn-ea"/>
                <a:cs typeface="+mn-cs"/>
              </a:defRPr>
            </a:lvl4pPr>
            <a:lvl5pPr marL="2057400" indent="-228600" algn="l" defTabSz="914400" rtl="0" eaLnBrk="1" latinLnBrk="0" hangingPunct="1">
              <a:lnSpc>
                <a:spcPct val="150000"/>
              </a:lnSpc>
              <a:spcBef>
                <a:spcPts val="0"/>
              </a:spcBef>
              <a:buFont typeface="Arial" panose="020B0604020202020204" pitchFamily="34" charset="0"/>
              <a:buChar char="•"/>
              <a:defRPr sz="1800" kern="1200" baseline="0">
                <a:solidFill>
                  <a:srgbClr val="6A005F"/>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t>归并排序</a:t>
            </a:r>
            <a:r>
              <a:rPr lang="en-US" altLang="zh-CN" dirty="0"/>
              <a:t>——</a:t>
            </a:r>
            <a:r>
              <a:rPr lang="zh-CN" altLang="en-US" dirty="0"/>
              <a:t>分治思想</a:t>
            </a:r>
          </a:p>
        </p:txBody>
      </p:sp>
      <p:pic>
        <p:nvPicPr>
          <p:cNvPr id="5" name="内容占位符 5">
            <a:extLst>
              <a:ext uri="{FF2B5EF4-FFF2-40B4-BE49-F238E27FC236}">
                <a16:creationId xmlns:a16="http://schemas.microsoft.com/office/drawing/2014/main" id="{DC8AD644-3B31-413A-B5B7-C3D295BD1B6A}"/>
              </a:ext>
            </a:extLst>
          </p:cNvPr>
          <p:cNvPicPr>
            <a:picLocks noChangeAspect="1"/>
          </p:cNvPicPr>
          <p:nvPr/>
        </p:nvPicPr>
        <p:blipFill rotWithShape="1">
          <a:blip r:embed="rId3">
            <a:extLst>
              <a:ext uri="{28A0092B-C50C-407E-A947-70E740481C1C}">
                <a14:useLocalDpi xmlns:a14="http://schemas.microsoft.com/office/drawing/2010/main" val="0"/>
              </a:ext>
            </a:extLst>
          </a:blip>
          <a:srcRect l="5147" t="23666" r="54226" b="18960"/>
          <a:stretch/>
        </p:blipFill>
        <p:spPr>
          <a:xfrm>
            <a:off x="558943" y="1690688"/>
            <a:ext cx="5693727" cy="3119852"/>
          </a:xfrm>
          <a:prstGeom prst="rect">
            <a:avLst/>
          </a:prstGeom>
        </p:spPr>
      </p:pic>
      <p:pic>
        <p:nvPicPr>
          <p:cNvPr id="6" name="图片 5">
            <a:extLst>
              <a:ext uri="{FF2B5EF4-FFF2-40B4-BE49-F238E27FC236}">
                <a16:creationId xmlns:a16="http://schemas.microsoft.com/office/drawing/2014/main" id="{7B4F37A5-63C7-4FAD-AE5C-89064EB0DB94}"/>
              </a:ext>
            </a:extLst>
          </p:cNvPr>
          <p:cNvPicPr>
            <a:picLocks noChangeAspect="1"/>
          </p:cNvPicPr>
          <p:nvPr/>
        </p:nvPicPr>
        <p:blipFill rotWithShape="1">
          <a:blip r:embed="rId4">
            <a:extLst>
              <a:ext uri="{28A0092B-C50C-407E-A947-70E740481C1C}">
                <a14:useLocalDpi xmlns:a14="http://schemas.microsoft.com/office/drawing/2010/main" val="0"/>
              </a:ext>
            </a:extLst>
          </a:blip>
          <a:srcRect l="5478" t="14555" r="51948" b="10780"/>
          <a:stretch/>
        </p:blipFill>
        <p:spPr>
          <a:xfrm>
            <a:off x="6531927" y="226336"/>
            <a:ext cx="5355275" cy="6405327"/>
          </a:xfrm>
          <a:prstGeom prst="rect">
            <a:avLst/>
          </a:prstGeom>
        </p:spPr>
      </p:pic>
    </p:spTree>
    <p:extLst>
      <p:ext uri="{BB962C8B-B14F-4D97-AF65-F5344CB8AC3E}">
        <p14:creationId xmlns:p14="http://schemas.microsoft.com/office/powerpoint/2010/main" val="2951077014"/>
      </p:ext>
    </p:extLst>
  </p:cSld>
  <p:clrMapOvr>
    <a:masterClrMapping/>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灯片编号占位符 1">
            <a:extLst>
              <a:ext uri="{FF2B5EF4-FFF2-40B4-BE49-F238E27FC236}">
                <a16:creationId xmlns:a16="http://schemas.microsoft.com/office/drawing/2014/main" id="{1DA832BC-6251-4CB1-8215-8E6DF56FB25E}"/>
              </a:ext>
            </a:extLst>
          </p:cNvPr>
          <p:cNvSpPr txBox="1">
            <a:spLocks/>
          </p:cNvSpPr>
          <p:nvPr/>
        </p:nvSpPr>
        <p:spPr>
          <a:xfrm>
            <a:off x="13313707" y="6276014"/>
            <a:ext cx="1042988" cy="365125"/>
          </a:xfrm>
          <a:prstGeom prst="rect">
            <a:avLst/>
          </a:prstGeom>
        </p:spPr>
        <p:txBody>
          <a:bodyPr vert="horz" lIns="91440" tIns="45720" rIns="91440" bIns="45720" rtlCol="0" anchor="ctr"/>
          <a:lstStyle>
            <a:defPPr>
              <a:defRPr lang="en-US"/>
            </a:defPPr>
            <a:lvl1pPr marL="0" algn="ctr" defTabSz="457200" rtl="0" eaLnBrk="1" latinLnBrk="0" hangingPunct="1">
              <a:defRPr sz="2000" b="1"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fld id="{51D91E7F-84B6-4064-9D4E-CC7D244BCA04}" type="slidenum">
              <a:rPr kumimoji="0" lang="zh-CN" altLang="en-US" sz="2000" b="1" i="0" u="none" strike="noStrike" kern="1200" cap="none" spc="0" normalizeH="0" baseline="0" noProof="0" smtClean="0">
                <a:ln>
                  <a:noFill/>
                </a:ln>
                <a:solidFill>
                  <a:prstClr val="white"/>
                </a:solidFill>
                <a:effectLst/>
                <a:uLnTx/>
                <a:uFillTx/>
                <a:latin typeface="Times New Roman"/>
                <a:ea typeface="微软雅黑"/>
                <a:cs typeface=""/>
              </a:rPr>
              <a:pPr marL="0" marR="0" lvl="0" indent="0" algn="ctr" defTabSz="457200" rtl="0" eaLnBrk="1" fontAlgn="auto" latinLnBrk="0" hangingPunct="1">
                <a:lnSpc>
                  <a:spcPct val="100000"/>
                </a:lnSpc>
                <a:spcBef>
                  <a:spcPts val="0"/>
                </a:spcBef>
                <a:spcAft>
                  <a:spcPts val="0"/>
                </a:spcAft>
                <a:buClrTx/>
                <a:buSzTx/>
                <a:buFontTx/>
                <a:buNone/>
                <a:tabLst/>
                <a:defRPr/>
              </a:pPr>
              <a:t>22</a:t>
            </a:fld>
            <a:endParaRPr kumimoji="0" lang="zh-CN" altLang="en-US" sz="2000" b="1" i="0" u="none" strike="noStrike" kern="1200" cap="none" spc="0" normalizeH="0" baseline="0" noProof="0" dirty="0">
              <a:ln>
                <a:noFill/>
              </a:ln>
              <a:solidFill>
                <a:prstClr val="white"/>
              </a:solidFill>
              <a:effectLst/>
              <a:uLnTx/>
              <a:uFillTx/>
              <a:latin typeface="Times New Roman"/>
              <a:ea typeface="微软雅黑"/>
              <a:cs typeface=""/>
            </a:endParaRPr>
          </a:p>
        </p:txBody>
      </p:sp>
      <p:sp>
        <p:nvSpPr>
          <p:cNvPr id="12" name="文本占位符 2">
            <a:extLst>
              <a:ext uri="{FF2B5EF4-FFF2-40B4-BE49-F238E27FC236}">
                <a16:creationId xmlns:a16="http://schemas.microsoft.com/office/drawing/2014/main" id="{CF96E2EA-055B-4CA2-870B-B37A1AE89EA4}"/>
              </a:ext>
            </a:extLst>
          </p:cNvPr>
          <p:cNvSpPr txBox="1">
            <a:spLocks/>
          </p:cNvSpPr>
          <p:nvPr/>
        </p:nvSpPr>
        <p:spPr>
          <a:xfrm>
            <a:off x="800314" y="200098"/>
            <a:ext cx="10772850" cy="523220"/>
          </a:xfrm>
          <a:prstGeom prst="rect">
            <a:avLst/>
          </a:prstGeom>
        </p:spPr>
        <p:txBody>
          <a:bodyPr vert="horz" wrap="square" lIns="91440" tIns="45720" rIns="91440" bIns="45720" rtlCol="0" anchor="ctr" anchorCtr="0">
            <a:spAutoFit/>
          </a:bodyPr>
          <a:lstStyle>
            <a:lvl1pPr marL="0" indent="0" algn="l" defTabSz="914400" rtl="0" eaLnBrk="1" latinLnBrk="0" hangingPunct="1">
              <a:lnSpc>
                <a:spcPct val="100000"/>
              </a:lnSpc>
              <a:spcBef>
                <a:spcPts val="0"/>
              </a:spcBef>
              <a:buFont typeface="Arial" panose="020B0604020202020204" pitchFamily="34" charset="0"/>
              <a:buNone/>
              <a:defRPr sz="2800" b="1" i="0" kern="1200" baseline="0">
                <a:solidFill>
                  <a:srgbClr val="6A005F"/>
                </a:solidFill>
                <a:latin typeface="+mn-lt"/>
                <a:ea typeface="+mn-ea"/>
                <a:cs typeface="+mn-cs"/>
              </a:defRPr>
            </a:lvl1pPr>
            <a:lvl2pPr marL="685800" indent="-228600" algn="l" defTabSz="914400" rtl="0" eaLnBrk="1" latinLnBrk="0" hangingPunct="1">
              <a:lnSpc>
                <a:spcPct val="150000"/>
              </a:lnSpc>
              <a:spcBef>
                <a:spcPts val="0"/>
              </a:spcBef>
              <a:buFont typeface="Arial" panose="020B0604020202020204" pitchFamily="34" charset="0"/>
              <a:buChar char="•"/>
              <a:defRPr sz="2400" kern="1200" baseline="0">
                <a:solidFill>
                  <a:srgbClr val="6A005F"/>
                </a:solidFill>
                <a:latin typeface="+mn-lt"/>
                <a:ea typeface="+mn-ea"/>
                <a:cs typeface="+mn-cs"/>
              </a:defRPr>
            </a:lvl2pPr>
            <a:lvl3pPr marL="1143000" indent="-228600" algn="l" defTabSz="914400" rtl="0" eaLnBrk="1" latinLnBrk="0" hangingPunct="1">
              <a:lnSpc>
                <a:spcPct val="150000"/>
              </a:lnSpc>
              <a:spcBef>
                <a:spcPts val="0"/>
              </a:spcBef>
              <a:buFont typeface="Arial" panose="020B0604020202020204" pitchFamily="34" charset="0"/>
              <a:buChar char="•"/>
              <a:defRPr sz="2000" kern="1200" baseline="0">
                <a:solidFill>
                  <a:srgbClr val="6A005F"/>
                </a:solidFill>
                <a:latin typeface="+mn-lt"/>
                <a:ea typeface="+mn-ea"/>
                <a:cs typeface="+mn-cs"/>
              </a:defRPr>
            </a:lvl3pPr>
            <a:lvl4pPr marL="1600200" indent="-228600" algn="l" defTabSz="914400" rtl="0" eaLnBrk="1" latinLnBrk="0" hangingPunct="1">
              <a:lnSpc>
                <a:spcPct val="150000"/>
              </a:lnSpc>
              <a:spcBef>
                <a:spcPts val="0"/>
              </a:spcBef>
              <a:buFont typeface="Arial" panose="020B0604020202020204" pitchFamily="34" charset="0"/>
              <a:buChar char="•"/>
              <a:defRPr sz="1800" kern="1200" baseline="0">
                <a:solidFill>
                  <a:srgbClr val="6A005F"/>
                </a:solidFill>
                <a:latin typeface="+mn-lt"/>
                <a:ea typeface="+mn-ea"/>
                <a:cs typeface="+mn-cs"/>
              </a:defRPr>
            </a:lvl4pPr>
            <a:lvl5pPr marL="2057400" indent="-228600" algn="l" defTabSz="914400" rtl="0" eaLnBrk="1" latinLnBrk="0" hangingPunct="1">
              <a:lnSpc>
                <a:spcPct val="150000"/>
              </a:lnSpc>
              <a:spcBef>
                <a:spcPts val="0"/>
              </a:spcBef>
              <a:buFont typeface="Arial" panose="020B0604020202020204" pitchFamily="34" charset="0"/>
              <a:buChar char="•"/>
              <a:defRPr sz="1800" kern="1200" baseline="0">
                <a:solidFill>
                  <a:srgbClr val="6A005F"/>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t>2.</a:t>
            </a:r>
            <a:r>
              <a:rPr lang="zh-CN" altLang="en-US" dirty="0"/>
              <a:t>查询无效交易</a:t>
            </a:r>
          </a:p>
        </p:txBody>
      </p:sp>
      <p:sp>
        <p:nvSpPr>
          <p:cNvPr id="7" name="内容占位符 2">
            <a:extLst>
              <a:ext uri="{FF2B5EF4-FFF2-40B4-BE49-F238E27FC236}">
                <a16:creationId xmlns:a16="http://schemas.microsoft.com/office/drawing/2014/main" id="{A2E553F2-B894-4CEE-8482-5D5BECBD016F}"/>
              </a:ext>
            </a:extLst>
          </p:cNvPr>
          <p:cNvSpPr txBox="1">
            <a:spLocks/>
          </p:cNvSpPr>
          <p:nvPr/>
        </p:nvSpPr>
        <p:spPr>
          <a:xfrm>
            <a:off x="838200" y="1825625"/>
            <a:ext cx="1051560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ltLang="zh-CN"/>
          </a:p>
          <a:p>
            <a:r>
              <a:rPr lang="zh-CN" altLang="en-US"/>
              <a:t>现在有一份交易清单</a:t>
            </a:r>
            <a:r>
              <a:rPr lang="en-US" altLang="zh-CN"/>
              <a:t>transactions</a:t>
            </a:r>
            <a:r>
              <a:rPr lang="zh-CN" altLang="en-US"/>
              <a:t>，</a:t>
            </a:r>
            <a:endParaRPr lang="en-US" altLang="zh-CN"/>
          </a:p>
          <a:p>
            <a:r>
              <a:rPr lang="en-US" altLang="zh-CN"/>
              <a:t>1. </a:t>
            </a:r>
            <a:r>
              <a:rPr lang="zh-CN" altLang="en-US"/>
              <a:t>情况</a:t>
            </a:r>
            <a:r>
              <a:rPr lang="en-US" altLang="zh-CN"/>
              <a:t>1</a:t>
            </a:r>
            <a:r>
              <a:rPr lang="zh-CN" altLang="en-US"/>
              <a:t>：交易金额超过 </a:t>
            </a:r>
            <a:r>
              <a:rPr lang="en-US" altLang="zh-CN"/>
              <a:t>¥1000</a:t>
            </a:r>
            <a:r>
              <a:rPr lang="zh-CN" altLang="en-US"/>
              <a:t>，如</a:t>
            </a:r>
            <a:r>
              <a:rPr lang="en-US" altLang="zh-CN"/>
              <a:t>"alice,100,1200,mtv"&gt;</a:t>
            </a:r>
          </a:p>
          <a:p>
            <a:r>
              <a:rPr lang="en-US" altLang="zh-CN"/>
              <a:t>2. </a:t>
            </a:r>
            <a:r>
              <a:rPr lang="zh-CN" altLang="en-US"/>
              <a:t>情况</a:t>
            </a:r>
            <a:r>
              <a:rPr lang="en-US" altLang="zh-CN"/>
              <a:t>2</a:t>
            </a:r>
            <a:r>
              <a:rPr lang="zh-CN" altLang="en-US"/>
              <a:t>：该笔交易的</a:t>
            </a:r>
            <a:r>
              <a:rPr lang="en-US" altLang="zh-CN"/>
              <a:t>name</a:t>
            </a:r>
            <a:r>
              <a:rPr lang="zh-CN" altLang="en-US"/>
              <a:t>和另一个</a:t>
            </a:r>
            <a:r>
              <a:rPr lang="en-US" altLang="zh-CN"/>
              <a:t>city</a:t>
            </a:r>
            <a:r>
              <a:rPr lang="zh-CN" altLang="en-US"/>
              <a:t>中同名的一笔交易相隔不超过 </a:t>
            </a:r>
            <a:r>
              <a:rPr lang="en-US" altLang="zh-CN"/>
              <a:t>60 </a:t>
            </a:r>
            <a:r>
              <a:rPr lang="zh-CN" altLang="en-US"/>
              <a:t>分钟（包含 </a:t>
            </a:r>
            <a:r>
              <a:rPr lang="en-US" altLang="zh-CN"/>
              <a:t>60 </a:t>
            </a:r>
            <a:r>
              <a:rPr lang="zh-CN" altLang="en-US"/>
              <a:t>分钟整）</a:t>
            </a:r>
            <a:endParaRPr lang="zh-CN" altLang="en-US" dirty="0"/>
          </a:p>
        </p:txBody>
      </p:sp>
    </p:spTree>
    <p:extLst>
      <p:ext uri="{BB962C8B-B14F-4D97-AF65-F5344CB8AC3E}">
        <p14:creationId xmlns:p14="http://schemas.microsoft.com/office/powerpoint/2010/main" val="3661747291"/>
      </p:ext>
    </p:extLst>
  </p:cSld>
  <p:clrMapOvr>
    <a:masterClrMapping/>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灯片编号占位符 1">
            <a:extLst>
              <a:ext uri="{FF2B5EF4-FFF2-40B4-BE49-F238E27FC236}">
                <a16:creationId xmlns:a16="http://schemas.microsoft.com/office/drawing/2014/main" id="{1DA832BC-6251-4CB1-8215-8E6DF56FB25E}"/>
              </a:ext>
            </a:extLst>
          </p:cNvPr>
          <p:cNvSpPr txBox="1">
            <a:spLocks/>
          </p:cNvSpPr>
          <p:nvPr/>
        </p:nvSpPr>
        <p:spPr>
          <a:xfrm>
            <a:off x="13313707" y="6276014"/>
            <a:ext cx="1042988" cy="365125"/>
          </a:xfrm>
          <a:prstGeom prst="rect">
            <a:avLst/>
          </a:prstGeom>
        </p:spPr>
        <p:txBody>
          <a:bodyPr vert="horz" lIns="91440" tIns="45720" rIns="91440" bIns="45720" rtlCol="0" anchor="ctr"/>
          <a:lstStyle>
            <a:defPPr>
              <a:defRPr lang="en-US"/>
            </a:defPPr>
            <a:lvl1pPr marL="0" algn="ctr" defTabSz="457200" rtl="0" eaLnBrk="1" latinLnBrk="0" hangingPunct="1">
              <a:defRPr sz="2000" b="1"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fld id="{51D91E7F-84B6-4064-9D4E-CC7D244BCA04}" type="slidenum">
              <a:rPr kumimoji="0" lang="zh-CN" altLang="en-US" sz="2000" b="1" i="0" u="none" strike="noStrike" kern="1200" cap="none" spc="0" normalizeH="0" baseline="0" noProof="0" smtClean="0">
                <a:ln>
                  <a:noFill/>
                </a:ln>
                <a:solidFill>
                  <a:prstClr val="white"/>
                </a:solidFill>
                <a:effectLst/>
                <a:uLnTx/>
                <a:uFillTx/>
                <a:latin typeface="Times New Roman"/>
                <a:ea typeface="微软雅黑"/>
                <a:cs typeface=""/>
              </a:rPr>
              <a:pPr marL="0" marR="0" lvl="0" indent="0" algn="ctr" defTabSz="457200" rtl="0" eaLnBrk="1" fontAlgn="auto" latinLnBrk="0" hangingPunct="1">
                <a:lnSpc>
                  <a:spcPct val="100000"/>
                </a:lnSpc>
                <a:spcBef>
                  <a:spcPts val="0"/>
                </a:spcBef>
                <a:spcAft>
                  <a:spcPts val="0"/>
                </a:spcAft>
                <a:buClrTx/>
                <a:buSzTx/>
                <a:buFontTx/>
                <a:buNone/>
                <a:tabLst/>
                <a:defRPr/>
              </a:pPr>
              <a:t>23</a:t>
            </a:fld>
            <a:endParaRPr kumimoji="0" lang="zh-CN" altLang="en-US" sz="2000" b="1" i="0" u="none" strike="noStrike" kern="1200" cap="none" spc="0" normalizeH="0" baseline="0" noProof="0" dirty="0">
              <a:ln>
                <a:noFill/>
              </a:ln>
              <a:solidFill>
                <a:prstClr val="white"/>
              </a:solidFill>
              <a:effectLst/>
              <a:uLnTx/>
              <a:uFillTx/>
              <a:latin typeface="Times New Roman"/>
              <a:ea typeface="微软雅黑"/>
              <a:cs typeface=""/>
            </a:endParaRPr>
          </a:p>
        </p:txBody>
      </p:sp>
      <p:sp>
        <p:nvSpPr>
          <p:cNvPr id="12" name="文本占位符 2">
            <a:extLst>
              <a:ext uri="{FF2B5EF4-FFF2-40B4-BE49-F238E27FC236}">
                <a16:creationId xmlns:a16="http://schemas.microsoft.com/office/drawing/2014/main" id="{CF96E2EA-055B-4CA2-870B-B37A1AE89EA4}"/>
              </a:ext>
            </a:extLst>
          </p:cNvPr>
          <p:cNvSpPr txBox="1">
            <a:spLocks/>
          </p:cNvSpPr>
          <p:nvPr/>
        </p:nvSpPr>
        <p:spPr>
          <a:xfrm>
            <a:off x="800314" y="200098"/>
            <a:ext cx="10772850" cy="523220"/>
          </a:xfrm>
          <a:prstGeom prst="rect">
            <a:avLst/>
          </a:prstGeom>
        </p:spPr>
        <p:txBody>
          <a:bodyPr vert="horz" wrap="square" lIns="91440" tIns="45720" rIns="91440" bIns="45720" rtlCol="0" anchor="ctr" anchorCtr="0">
            <a:spAutoFit/>
          </a:bodyPr>
          <a:lstStyle>
            <a:lvl1pPr marL="0" indent="0" algn="l" defTabSz="914400" rtl="0" eaLnBrk="1" latinLnBrk="0" hangingPunct="1">
              <a:lnSpc>
                <a:spcPct val="100000"/>
              </a:lnSpc>
              <a:spcBef>
                <a:spcPts val="0"/>
              </a:spcBef>
              <a:buFont typeface="Arial" panose="020B0604020202020204" pitchFamily="34" charset="0"/>
              <a:buNone/>
              <a:defRPr sz="2800" b="1" i="0" kern="1200" baseline="0">
                <a:solidFill>
                  <a:srgbClr val="6A005F"/>
                </a:solidFill>
                <a:latin typeface="+mn-lt"/>
                <a:ea typeface="+mn-ea"/>
                <a:cs typeface="+mn-cs"/>
              </a:defRPr>
            </a:lvl1pPr>
            <a:lvl2pPr marL="685800" indent="-228600" algn="l" defTabSz="914400" rtl="0" eaLnBrk="1" latinLnBrk="0" hangingPunct="1">
              <a:lnSpc>
                <a:spcPct val="150000"/>
              </a:lnSpc>
              <a:spcBef>
                <a:spcPts val="0"/>
              </a:spcBef>
              <a:buFont typeface="Arial" panose="020B0604020202020204" pitchFamily="34" charset="0"/>
              <a:buChar char="•"/>
              <a:defRPr sz="2400" kern="1200" baseline="0">
                <a:solidFill>
                  <a:srgbClr val="6A005F"/>
                </a:solidFill>
                <a:latin typeface="+mn-lt"/>
                <a:ea typeface="+mn-ea"/>
                <a:cs typeface="+mn-cs"/>
              </a:defRPr>
            </a:lvl2pPr>
            <a:lvl3pPr marL="1143000" indent="-228600" algn="l" defTabSz="914400" rtl="0" eaLnBrk="1" latinLnBrk="0" hangingPunct="1">
              <a:lnSpc>
                <a:spcPct val="150000"/>
              </a:lnSpc>
              <a:spcBef>
                <a:spcPts val="0"/>
              </a:spcBef>
              <a:buFont typeface="Arial" panose="020B0604020202020204" pitchFamily="34" charset="0"/>
              <a:buChar char="•"/>
              <a:defRPr sz="2000" kern="1200" baseline="0">
                <a:solidFill>
                  <a:srgbClr val="6A005F"/>
                </a:solidFill>
                <a:latin typeface="+mn-lt"/>
                <a:ea typeface="+mn-ea"/>
                <a:cs typeface="+mn-cs"/>
              </a:defRPr>
            </a:lvl3pPr>
            <a:lvl4pPr marL="1600200" indent="-228600" algn="l" defTabSz="914400" rtl="0" eaLnBrk="1" latinLnBrk="0" hangingPunct="1">
              <a:lnSpc>
                <a:spcPct val="150000"/>
              </a:lnSpc>
              <a:spcBef>
                <a:spcPts val="0"/>
              </a:spcBef>
              <a:buFont typeface="Arial" panose="020B0604020202020204" pitchFamily="34" charset="0"/>
              <a:buChar char="•"/>
              <a:defRPr sz="1800" kern="1200" baseline="0">
                <a:solidFill>
                  <a:srgbClr val="6A005F"/>
                </a:solidFill>
                <a:latin typeface="+mn-lt"/>
                <a:ea typeface="+mn-ea"/>
                <a:cs typeface="+mn-cs"/>
              </a:defRPr>
            </a:lvl4pPr>
            <a:lvl5pPr marL="2057400" indent="-228600" algn="l" defTabSz="914400" rtl="0" eaLnBrk="1" latinLnBrk="0" hangingPunct="1">
              <a:lnSpc>
                <a:spcPct val="150000"/>
              </a:lnSpc>
              <a:spcBef>
                <a:spcPts val="0"/>
              </a:spcBef>
              <a:buFont typeface="Arial" panose="020B0604020202020204" pitchFamily="34" charset="0"/>
              <a:buChar char="•"/>
              <a:defRPr sz="1800" kern="1200" baseline="0">
                <a:solidFill>
                  <a:srgbClr val="6A005F"/>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t>非结构体</a:t>
            </a:r>
          </a:p>
        </p:txBody>
      </p:sp>
      <p:pic>
        <p:nvPicPr>
          <p:cNvPr id="5" name="图片 4">
            <a:extLst>
              <a:ext uri="{FF2B5EF4-FFF2-40B4-BE49-F238E27FC236}">
                <a16:creationId xmlns:a16="http://schemas.microsoft.com/office/drawing/2014/main" id="{F49A0651-3C2C-45F7-9851-F957ED33D15D}"/>
              </a:ext>
            </a:extLst>
          </p:cNvPr>
          <p:cNvPicPr>
            <a:picLocks noChangeAspect="1"/>
          </p:cNvPicPr>
          <p:nvPr/>
        </p:nvPicPr>
        <p:blipFill rotWithShape="1">
          <a:blip r:embed="rId3">
            <a:extLst>
              <a:ext uri="{28A0092B-C50C-407E-A947-70E740481C1C}">
                <a14:useLocalDpi xmlns:a14="http://schemas.microsoft.com/office/drawing/2010/main" val="0"/>
              </a:ext>
            </a:extLst>
          </a:blip>
          <a:srcRect l="5647" t="11637" r="47286" b="15009"/>
          <a:stretch/>
        </p:blipFill>
        <p:spPr>
          <a:xfrm>
            <a:off x="191655" y="1264797"/>
            <a:ext cx="5633621" cy="4328405"/>
          </a:xfrm>
          <a:prstGeom prst="rect">
            <a:avLst/>
          </a:prstGeom>
        </p:spPr>
      </p:pic>
      <p:pic>
        <p:nvPicPr>
          <p:cNvPr id="6" name="内容占位符 4">
            <a:extLst>
              <a:ext uri="{FF2B5EF4-FFF2-40B4-BE49-F238E27FC236}">
                <a16:creationId xmlns:a16="http://schemas.microsoft.com/office/drawing/2014/main" id="{D4D02C9B-A06C-4A08-8C89-52FFCE1A5AD4}"/>
              </a:ext>
            </a:extLst>
          </p:cNvPr>
          <p:cNvPicPr>
            <a:picLocks noChangeAspect="1"/>
          </p:cNvPicPr>
          <p:nvPr/>
        </p:nvPicPr>
        <p:blipFill rotWithShape="1">
          <a:blip r:embed="rId4">
            <a:extLst>
              <a:ext uri="{28A0092B-C50C-407E-A947-70E740481C1C}">
                <a14:useLocalDpi xmlns:a14="http://schemas.microsoft.com/office/drawing/2010/main" val="0"/>
              </a:ext>
            </a:extLst>
          </a:blip>
          <a:srcRect l="5480" t="25973" r="61992" b="32933"/>
          <a:stretch/>
        </p:blipFill>
        <p:spPr>
          <a:xfrm>
            <a:off x="5070764" y="331277"/>
            <a:ext cx="4769292" cy="1325562"/>
          </a:xfrm>
          <a:prstGeom prst="rect">
            <a:avLst/>
          </a:prstGeom>
        </p:spPr>
      </p:pic>
      <p:sp>
        <p:nvSpPr>
          <p:cNvPr id="8" name="文本框 7">
            <a:extLst>
              <a:ext uri="{FF2B5EF4-FFF2-40B4-BE49-F238E27FC236}">
                <a16:creationId xmlns:a16="http://schemas.microsoft.com/office/drawing/2014/main" id="{2FB58229-1AED-4DE2-BE68-F526D45BA586}"/>
              </a:ext>
            </a:extLst>
          </p:cNvPr>
          <p:cNvSpPr txBox="1"/>
          <p:nvPr/>
        </p:nvSpPr>
        <p:spPr>
          <a:xfrm>
            <a:off x="5825276" y="2286192"/>
            <a:ext cx="4331563" cy="267765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err="1">
                <a:ln>
                  <a:noFill/>
                </a:ln>
                <a:solidFill>
                  <a:prstClr val="black"/>
                </a:solidFill>
                <a:effectLst/>
                <a:uLnTx/>
                <a:uFillTx/>
                <a:latin typeface="等线" panose="020F0502020204030204"/>
                <a:ea typeface="等线" panose="02010600030101010101" pitchFamily="2" charset="-122"/>
                <a:cs typeface="+mn-cs"/>
              </a:rPr>
              <a:t>Strcmp</a:t>
            </a:r>
            <a:r>
              <a:rPr kumimoji="0" lang="en-US" altLang="zh-CN" sz="2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 </a:t>
            </a:r>
            <a:r>
              <a:rPr kumimoji="0" lang="zh-CN" altLang="en-US" sz="2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相等返回</a:t>
            </a:r>
            <a:r>
              <a:rPr kumimoji="0" lang="en-US" altLang="zh-CN" sz="2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0</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2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 </a:t>
            </a:r>
            <a:r>
              <a:rPr kumimoji="0" lang="zh-CN" altLang="en-US" sz="2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按位或后赋值</a:t>
            </a:r>
            <a:endParaRPr kumimoji="0" lang="en-US" altLang="zh-CN" sz="2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2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将四个属性分别置入数组</a:t>
            </a:r>
            <a:endParaRPr kumimoji="0" lang="en-US" altLang="zh-CN" sz="2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同一下标对应同一记录</a:t>
            </a:r>
          </a:p>
        </p:txBody>
      </p:sp>
    </p:spTree>
    <p:extLst>
      <p:ext uri="{BB962C8B-B14F-4D97-AF65-F5344CB8AC3E}">
        <p14:creationId xmlns:p14="http://schemas.microsoft.com/office/powerpoint/2010/main" val="3439882882"/>
      </p:ext>
    </p:extLst>
  </p:cSld>
  <p:clrMapOvr>
    <a:masterClrMapping/>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灯片编号占位符 1">
            <a:extLst>
              <a:ext uri="{FF2B5EF4-FFF2-40B4-BE49-F238E27FC236}">
                <a16:creationId xmlns:a16="http://schemas.microsoft.com/office/drawing/2014/main" id="{1DA832BC-6251-4CB1-8215-8E6DF56FB25E}"/>
              </a:ext>
            </a:extLst>
          </p:cNvPr>
          <p:cNvSpPr txBox="1">
            <a:spLocks/>
          </p:cNvSpPr>
          <p:nvPr/>
        </p:nvSpPr>
        <p:spPr>
          <a:xfrm>
            <a:off x="13313707" y="6276014"/>
            <a:ext cx="1042988" cy="365125"/>
          </a:xfrm>
          <a:prstGeom prst="rect">
            <a:avLst/>
          </a:prstGeom>
        </p:spPr>
        <p:txBody>
          <a:bodyPr vert="horz" lIns="91440" tIns="45720" rIns="91440" bIns="45720" rtlCol="0" anchor="ctr"/>
          <a:lstStyle>
            <a:defPPr>
              <a:defRPr lang="en-US"/>
            </a:defPPr>
            <a:lvl1pPr marL="0" algn="ctr" defTabSz="457200" rtl="0" eaLnBrk="1" latinLnBrk="0" hangingPunct="1">
              <a:defRPr sz="2000" b="1"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fld id="{51D91E7F-84B6-4064-9D4E-CC7D244BCA04}" type="slidenum">
              <a:rPr kumimoji="0" lang="zh-CN" altLang="en-US" sz="2000" b="1" i="0" u="none" strike="noStrike" kern="1200" cap="none" spc="0" normalizeH="0" baseline="0" noProof="0" smtClean="0">
                <a:ln>
                  <a:noFill/>
                </a:ln>
                <a:solidFill>
                  <a:prstClr val="white"/>
                </a:solidFill>
                <a:effectLst/>
                <a:uLnTx/>
                <a:uFillTx/>
                <a:latin typeface="Times New Roman"/>
                <a:ea typeface="微软雅黑"/>
                <a:cs typeface=""/>
              </a:rPr>
              <a:pPr marL="0" marR="0" lvl="0" indent="0" algn="ctr" defTabSz="457200" rtl="0" eaLnBrk="1" fontAlgn="auto" latinLnBrk="0" hangingPunct="1">
                <a:lnSpc>
                  <a:spcPct val="100000"/>
                </a:lnSpc>
                <a:spcBef>
                  <a:spcPts val="0"/>
                </a:spcBef>
                <a:spcAft>
                  <a:spcPts val="0"/>
                </a:spcAft>
                <a:buClrTx/>
                <a:buSzTx/>
                <a:buFontTx/>
                <a:buNone/>
                <a:tabLst/>
                <a:defRPr/>
              </a:pPr>
              <a:t>24</a:t>
            </a:fld>
            <a:endParaRPr kumimoji="0" lang="zh-CN" altLang="en-US" sz="2000" b="1" i="0" u="none" strike="noStrike" kern="1200" cap="none" spc="0" normalizeH="0" baseline="0" noProof="0" dirty="0">
              <a:ln>
                <a:noFill/>
              </a:ln>
              <a:solidFill>
                <a:prstClr val="white"/>
              </a:solidFill>
              <a:effectLst/>
              <a:uLnTx/>
              <a:uFillTx/>
              <a:latin typeface="Times New Roman"/>
              <a:ea typeface="微软雅黑"/>
              <a:cs typeface=""/>
            </a:endParaRPr>
          </a:p>
        </p:txBody>
      </p:sp>
      <p:sp>
        <p:nvSpPr>
          <p:cNvPr id="12" name="文本占位符 2">
            <a:extLst>
              <a:ext uri="{FF2B5EF4-FFF2-40B4-BE49-F238E27FC236}">
                <a16:creationId xmlns:a16="http://schemas.microsoft.com/office/drawing/2014/main" id="{CF96E2EA-055B-4CA2-870B-B37A1AE89EA4}"/>
              </a:ext>
            </a:extLst>
          </p:cNvPr>
          <p:cNvSpPr txBox="1">
            <a:spLocks/>
          </p:cNvSpPr>
          <p:nvPr/>
        </p:nvSpPr>
        <p:spPr>
          <a:xfrm>
            <a:off x="800314" y="200098"/>
            <a:ext cx="10772850" cy="523220"/>
          </a:xfrm>
          <a:prstGeom prst="rect">
            <a:avLst/>
          </a:prstGeom>
        </p:spPr>
        <p:txBody>
          <a:bodyPr vert="horz" wrap="square" lIns="91440" tIns="45720" rIns="91440" bIns="45720" rtlCol="0" anchor="ctr" anchorCtr="0">
            <a:spAutoFit/>
          </a:bodyPr>
          <a:lstStyle>
            <a:lvl1pPr marL="0" indent="0" algn="l" defTabSz="914400" rtl="0" eaLnBrk="1" latinLnBrk="0" hangingPunct="1">
              <a:lnSpc>
                <a:spcPct val="100000"/>
              </a:lnSpc>
              <a:spcBef>
                <a:spcPts val="0"/>
              </a:spcBef>
              <a:buFont typeface="Arial" panose="020B0604020202020204" pitchFamily="34" charset="0"/>
              <a:buNone/>
              <a:defRPr sz="2800" b="1" i="0" kern="1200" baseline="0">
                <a:solidFill>
                  <a:srgbClr val="6A005F"/>
                </a:solidFill>
                <a:latin typeface="+mn-lt"/>
                <a:ea typeface="+mn-ea"/>
                <a:cs typeface="+mn-cs"/>
              </a:defRPr>
            </a:lvl1pPr>
            <a:lvl2pPr marL="685800" indent="-228600" algn="l" defTabSz="914400" rtl="0" eaLnBrk="1" latinLnBrk="0" hangingPunct="1">
              <a:lnSpc>
                <a:spcPct val="150000"/>
              </a:lnSpc>
              <a:spcBef>
                <a:spcPts val="0"/>
              </a:spcBef>
              <a:buFont typeface="Arial" panose="020B0604020202020204" pitchFamily="34" charset="0"/>
              <a:buChar char="•"/>
              <a:defRPr sz="2400" kern="1200" baseline="0">
                <a:solidFill>
                  <a:srgbClr val="6A005F"/>
                </a:solidFill>
                <a:latin typeface="+mn-lt"/>
                <a:ea typeface="+mn-ea"/>
                <a:cs typeface="+mn-cs"/>
              </a:defRPr>
            </a:lvl2pPr>
            <a:lvl3pPr marL="1143000" indent="-228600" algn="l" defTabSz="914400" rtl="0" eaLnBrk="1" latinLnBrk="0" hangingPunct="1">
              <a:lnSpc>
                <a:spcPct val="150000"/>
              </a:lnSpc>
              <a:spcBef>
                <a:spcPts val="0"/>
              </a:spcBef>
              <a:buFont typeface="Arial" panose="020B0604020202020204" pitchFamily="34" charset="0"/>
              <a:buChar char="•"/>
              <a:defRPr sz="2000" kern="1200" baseline="0">
                <a:solidFill>
                  <a:srgbClr val="6A005F"/>
                </a:solidFill>
                <a:latin typeface="+mn-lt"/>
                <a:ea typeface="+mn-ea"/>
                <a:cs typeface="+mn-cs"/>
              </a:defRPr>
            </a:lvl3pPr>
            <a:lvl4pPr marL="1600200" indent="-228600" algn="l" defTabSz="914400" rtl="0" eaLnBrk="1" latinLnBrk="0" hangingPunct="1">
              <a:lnSpc>
                <a:spcPct val="150000"/>
              </a:lnSpc>
              <a:spcBef>
                <a:spcPts val="0"/>
              </a:spcBef>
              <a:buFont typeface="Arial" panose="020B0604020202020204" pitchFamily="34" charset="0"/>
              <a:buChar char="•"/>
              <a:defRPr sz="1800" kern="1200" baseline="0">
                <a:solidFill>
                  <a:srgbClr val="6A005F"/>
                </a:solidFill>
                <a:latin typeface="+mn-lt"/>
                <a:ea typeface="+mn-ea"/>
                <a:cs typeface="+mn-cs"/>
              </a:defRPr>
            </a:lvl4pPr>
            <a:lvl5pPr marL="2057400" indent="-228600" algn="l" defTabSz="914400" rtl="0" eaLnBrk="1" latinLnBrk="0" hangingPunct="1">
              <a:lnSpc>
                <a:spcPct val="150000"/>
              </a:lnSpc>
              <a:spcBef>
                <a:spcPts val="0"/>
              </a:spcBef>
              <a:buFont typeface="Arial" panose="020B0604020202020204" pitchFamily="34" charset="0"/>
              <a:buChar char="•"/>
              <a:defRPr sz="1800" kern="1200" baseline="0">
                <a:solidFill>
                  <a:srgbClr val="6A005F"/>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t>每一条交易信息</a:t>
            </a:r>
            <a:r>
              <a:rPr lang="en-US" altLang="zh-CN" dirty="0"/>
              <a:t>transaction</a:t>
            </a:r>
            <a:r>
              <a:rPr lang="zh-CN" altLang="en-US" dirty="0"/>
              <a:t>的结构体</a:t>
            </a:r>
            <a:r>
              <a:rPr lang="en-US" altLang="zh-CN" dirty="0"/>
              <a:t>(struct)</a:t>
            </a:r>
            <a:endParaRPr lang="zh-CN" altLang="en-US" dirty="0"/>
          </a:p>
        </p:txBody>
      </p:sp>
      <p:sp>
        <p:nvSpPr>
          <p:cNvPr id="7" name="内容占位符 2">
            <a:extLst>
              <a:ext uri="{FF2B5EF4-FFF2-40B4-BE49-F238E27FC236}">
                <a16:creationId xmlns:a16="http://schemas.microsoft.com/office/drawing/2014/main" id="{63889861-28F1-412C-BC73-44A56BBF267A}"/>
              </a:ext>
            </a:extLst>
          </p:cNvPr>
          <p:cNvSpPr txBox="1">
            <a:spLocks/>
          </p:cNvSpPr>
          <p:nvPr/>
        </p:nvSpPr>
        <p:spPr>
          <a:xfrm>
            <a:off x="838200" y="1825625"/>
            <a:ext cx="10515600"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ltLang="zh-CN"/>
          </a:p>
          <a:p>
            <a:r>
              <a:rPr lang="en-US" altLang="zh-CN"/>
              <a:t>&gt;1. name: </a:t>
            </a:r>
            <a:r>
              <a:rPr lang="zh-CN" altLang="en-US"/>
              <a:t>交易名称，小写英文字母组成，长度在</a:t>
            </a:r>
            <a:r>
              <a:rPr lang="en-US" altLang="zh-CN"/>
              <a:t>1~10</a:t>
            </a:r>
            <a:r>
              <a:rPr lang="zh-CN" altLang="en-US"/>
              <a:t>之间</a:t>
            </a:r>
            <a:endParaRPr lang="en-US" altLang="zh-CN"/>
          </a:p>
          <a:p>
            <a:r>
              <a:rPr lang="en-US" altLang="zh-CN"/>
              <a:t>&gt;2. time: </a:t>
            </a:r>
            <a:r>
              <a:rPr lang="zh-CN" altLang="en-US"/>
              <a:t>交易时间，是一个</a:t>
            </a:r>
            <a:r>
              <a:rPr lang="en-US" altLang="zh-CN"/>
              <a:t>0~10000</a:t>
            </a:r>
            <a:r>
              <a:rPr lang="zh-CN" altLang="en-US"/>
              <a:t>之间的整数（含</a:t>
            </a:r>
            <a:r>
              <a:rPr lang="en-US" altLang="zh-CN"/>
              <a:t>0</a:t>
            </a:r>
            <a:r>
              <a:rPr lang="zh-CN" altLang="en-US"/>
              <a:t>、</a:t>
            </a:r>
            <a:r>
              <a:rPr lang="en-US" altLang="zh-CN"/>
              <a:t>10000</a:t>
            </a:r>
            <a:r>
              <a:rPr lang="zh-CN" altLang="en-US"/>
              <a:t>）</a:t>
            </a:r>
            <a:r>
              <a:rPr lang="en-US" altLang="zh-CN"/>
              <a:t>,</a:t>
            </a:r>
            <a:r>
              <a:rPr lang="zh-CN" altLang="en-US"/>
              <a:t>单位是分钟</a:t>
            </a:r>
            <a:endParaRPr lang="en-US" altLang="zh-CN"/>
          </a:p>
          <a:p>
            <a:r>
              <a:rPr lang="en-US" altLang="zh-CN"/>
              <a:t>&gt;3. amount : </a:t>
            </a:r>
            <a:r>
              <a:rPr lang="zh-CN" altLang="en-US"/>
              <a:t>交易金额，是一个</a:t>
            </a:r>
            <a:r>
              <a:rPr lang="en-US" altLang="zh-CN"/>
              <a:t>0~2000</a:t>
            </a:r>
            <a:r>
              <a:rPr lang="zh-CN" altLang="en-US"/>
              <a:t>之间的整数（含</a:t>
            </a:r>
            <a:r>
              <a:rPr lang="en-US" altLang="zh-CN"/>
              <a:t>0</a:t>
            </a:r>
            <a:r>
              <a:rPr lang="zh-CN" altLang="en-US"/>
              <a:t>、</a:t>
            </a:r>
            <a:r>
              <a:rPr lang="en-US" altLang="zh-CN"/>
              <a:t>2000</a:t>
            </a:r>
            <a:r>
              <a:rPr lang="zh-CN" altLang="en-US"/>
              <a:t>）</a:t>
            </a:r>
            <a:endParaRPr lang="en-US" altLang="zh-CN"/>
          </a:p>
          <a:p>
            <a:r>
              <a:rPr lang="en-US" altLang="zh-CN"/>
              <a:t>&gt;4. city : </a:t>
            </a:r>
            <a:r>
              <a:rPr lang="zh-CN" altLang="en-US"/>
              <a:t>交易城市，小写英文字母组成，长度在</a:t>
            </a:r>
            <a:r>
              <a:rPr lang="en-US" altLang="zh-CN"/>
              <a:t>1~10</a:t>
            </a:r>
            <a:r>
              <a:rPr lang="zh-CN" altLang="en-US"/>
              <a:t>之间</a:t>
            </a:r>
            <a:endParaRPr lang="zh-CN" altLang="en-US" dirty="0"/>
          </a:p>
        </p:txBody>
      </p:sp>
    </p:spTree>
    <p:extLst>
      <p:ext uri="{BB962C8B-B14F-4D97-AF65-F5344CB8AC3E}">
        <p14:creationId xmlns:p14="http://schemas.microsoft.com/office/powerpoint/2010/main" val="1999924799"/>
      </p:ext>
    </p:extLst>
  </p:cSld>
  <p:clrMapOvr>
    <a:masterClrMapping/>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灯片编号占位符 1">
            <a:extLst>
              <a:ext uri="{FF2B5EF4-FFF2-40B4-BE49-F238E27FC236}">
                <a16:creationId xmlns:a16="http://schemas.microsoft.com/office/drawing/2014/main" id="{1DA832BC-6251-4CB1-8215-8E6DF56FB25E}"/>
              </a:ext>
            </a:extLst>
          </p:cNvPr>
          <p:cNvSpPr txBox="1">
            <a:spLocks/>
          </p:cNvSpPr>
          <p:nvPr/>
        </p:nvSpPr>
        <p:spPr>
          <a:xfrm>
            <a:off x="13313707" y="6276014"/>
            <a:ext cx="1042988" cy="365125"/>
          </a:xfrm>
          <a:prstGeom prst="rect">
            <a:avLst/>
          </a:prstGeom>
        </p:spPr>
        <p:txBody>
          <a:bodyPr vert="horz" lIns="91440" tIns="45720" rIns="91440" bIns="45720" rtlCol="0" anchor="ctr"/>
          <a:lstStyle>
            <a:defPPr>
              <a:defRPr lang="en-US"/>
            </a:defPPr>
            <a:lvl1pPr marL="0" algn="ctr" defTabSz="457200" rtl="0" eaLnBrk="1" latinLnBrk="0" hangingPunct="1">
              <a:defRPr sz="2000" b="1"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fld id="{51D91E7F-84B6-4064-9D4E-CC7D244BCA04}" type="slidenum">
              <a:rPr kumimoji="0" lang="zh-CN" altLang="en-US" sz="2000" b="1" i="0" u="none" strike="noStrike" kern="1200" cap="none" spc="0" normalizeH="0" baseline="0" noProof="0" smtClean="0">
                <a:ln>
                  <a:noFill/>
                </a:ln>
                <a:solidFill>
                  <a:prstClr val="white"/>
                </a:solidFill>
                <a:effectLst/>
                <a:uLnTx/>
                <a:uFillTx/>
                <a:latin typeface="Times New Roman"/>
                <a:ea typeface="微软雅黑"/>
                <a:cs typeface=""/>
              </a:rPr>
              <a:pPr marL="0" marR="0" lvl="0" indent="0" algn="ctr" defTabSz="457200" rtl="0" eaLnBrk="1" fontAlgn="auto" latinLnBrk="0" hangingPunct="1">
                <a:lnSpc>
                  <a:spcPct val="100000"/>
                </a:lnSpc>
                <a:spcBef>
                  <a:spcPts val="0"/>
                </a:spcBef>
                <a:spcAft>
                  <a:spcPts val="0"/>
                </a:spcAft>
                <a:buClrTx/>
                <a:buSzTx/>
                <a:buFontTx/>
                <a:buNone/>
                <a:tabLst/>
                <a:defRPr/>
              </a:pPr>
              <a:t>25</a:t>
            </a:fld>
            <a:endParaRPr kumimoji="0" lang="zh-CN" altLang="en-US" sz="2000" b="1" i="0" u="none" strike="noStrike" kern="1200" cap="none" spc="0" normalizeH="0" baseline="0" noProof="0" dirty="0">
              <a:ln>
                <a:noFill/>
              </a:ln>
              <a:solidFill>
                <a:prstClr val="white"/>
              </a:solidFill>
              <a:effectLst/>
              <a:uLnTx/>
              <a:uFillTx/>
              <a:latin typeface="Times New Roman"/>
              <a:ea typeface="微软雅黑"/>
              <a:cs typeface=""/>
            </a:endParaRPr>
          </a:p>
        </p:txBody>
      </p:sp>
      <p:sp>
        <p:nvSpPr>
          <p:cNvPr id="12" name="文本占位符 2">
            <a:extLst>
              <a:ext uri="{FF2B5EF4-FFF2-40B4-BE49-F238E27FC236}">
                <a16:creationId xmlns:a16="http://schemas.microsoft.com/office/drawing/2014/main" id="{CF96E2EA-055B-4CA2-870B-B37A1AE89EA4}"/>
              </a:ext>
            </a:extLst>
          </p:cNvPr>
          <p:cNvSpPr txBox="1">
            <a:spLocks/>
          </p:cNvSpPr>
          <p:nvPr/>
        </p:nvSpPr>
        <p:spPr>
          <a:xfrm>
            <a:off x="800314" y="200098"/>
            <a:ext cx="10772850" cy="523220"/>
          </a:xfrm>
          <a:prstGeom prst="rect">
            <a:avLst/>
          </a:prstGeom>
        </p:spPr>
        <p:txBody>
          <a:bodyPr vert="horz" wrap="square" lIns="91440" tIns="45720" rIns="91440" bIns="45720" rtlCol="0" anchor="ctr" anchorCtr="0">
            <a:spAutoFit/>
          </a:bodyPr>
          <a:lstStyle>
            <a:lvl1pPr marL="0" indent="0" algn="l" defTabSz="914400" rtl="0" eaLnBrk="1" latinLnBrk="0" hangingPunct="1">
              <a:lnSpc>
                <a:spcPct val="100000"/>
              </a:lnSpc>
              <a:spcBef>
                <a:spcPts val="0"/>
              </a:spcBef>
              <a:buFont typeface="Arial" panose="020B0604020202020204" pitchFamily="34" charset="0"/>
              <a:buNone/>
              <a:defRPr sz="2800" b="1" i="0" kern="1200" baseline="0">
                <a:solidFill>
                  <a:srgbClr val="6A005F"/>
                </a:solidFill>
                <a:latin typeface="+mn-lt"/>
                <a:ea typeface="+mn-ea"/>
                <a:cs typeface="+mn-cs"/>
              </a:defRPr>
            </a:lvl1pPr>
            <a:lvl2pPr marL="685800" indent="-228600" algn="l" defTabSz="914400" rtl="0" eaLnBrk="1" latinLnBrk="0" hangingPunct="1">
              <a:lnSpc>
                <a:spcPct val="150000"/>
              </a:lnSpc>
              <a:spcBef>
                <a:spcPts val="0"/>
              </a:spcBef>
              <a:buFont typeface="Arial" panose="020B0604020202020204" pitchFamily="34" charset="0"/>
              <a:buChar char="•"/>
              <a:defRPr sz="2400" kern="1200" baseline="0">
                <a:solidFill>
                  <a:srgbClr val="6A005F"/>
                </a:solidFill>
                <a:latin typeface="+mn-lt"/>
                <a:ea typeface="+mn-ea"/>
                <a:cs typeface="+mn-cs"/>
              </a:defRPr>
            </a:lvl2pPr>
            <a:lvl3pPr marL="1143000" indent="-228600" algn="l" defTabSz="914400" rtl="0" eaLnBrk="1" latinLnBrk="0" hangingPunct="1">
              <a:lnSpc>
                <a:spcPct val="150000"/>
              </a:lnSpc>
              <a:spcBef>
                <a:spcPts val="0"/>
              </a:spcBef>
              <a:buFont typeface="Arial" panose="020B0604020202020204" pitchFamily="34" charset="0"/>
              <a:buChar char="•"/>
              <a:defRPr sz="2000" kern="1200" baseline="0">
                <a:solidFill>
                  <a:srgbClr val="6A005F"/>
                </a:solidFill>
                <a:latin typeface="+mn-lt"/>
                <a:ea typeface="+mn-ea"/>
                <a:cs typeface="+mn-cs"/>
              </a:defRPr>
            </a:lvl3pPr>
            <a:lvl4pPr marL="1600200" indent="-228600" algn="l" defTabSz="914400" rtl="0" eaLnBrk="1" latinLnBrk="0" hangingPunct="1">
              <a:lnSpc>
                <a:spcPct val="150000"/>
              </a:lnSpc>
              <a:spcBef>
                <a:spcPts val="0"/>
              </a:spcBef>
              <a:buFont typeface="Arial" panose="020B0604020202020204" pitchFamily="34" charset="0"/>
              <a:buChar char="•"/>
              <a:defRPr sz="1800" kern="1200" baseline="0">
                <a:solidFill>
                  <a:srgbClr val="6A005F"/>
                </a:solidFill>
                <a:latin typeface="+mn-lt"/>
                <a:ea typeface="+mn-ea"/>
                <a:cs typeface="+mn-cs"/>
              </a:defRPr>
            </a:lvl4pPr>
            <a:lvl5pPr marL="2057400" indent="-228600" algn="l" defTabSz="914400" rtl="0" eaLnBrk="1" latinLnBrk="0" hangingPunct="1">
              <a:lnSpc>
                <a:spcPct val="150000"/>
              </a:lnSpc>
              <a:spcBef>
                <a:spcPts val="0"/>
              </a:spcBef>
              <a:buFont typeface="Arial" panose="020B0604020202020204" pitchFamily="34" charset="0"/>
              <a:buChar char="•"/>
              <a:defRPr sz="1800" kern="1200" baseline="0">
                <a:solidFill>
                  <a:srgbClr val="6A005F"/>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t>每一条交易信息</a:t>
            </a:r>
            <a:r>
              <a:rPr lang="en-US" altLang="zh-CN" dirty="0"/>
              <a:t>transaction</a:t>
            </a:r>
            <a:r>
              <a:rPr lang="zh-CN" altLang="en-US" dirty="0"/>
              <a:t>的结构体</a:t>
            </a:r>
            <a:r>
              <a:rPr lang="en-US" altLang="zh-CN" dirty="0"/>
              <a:t>(struct)</a:t>
            </a:r>
            <a:endParaRPr lang="zh-CN" altLang="en-US" dirty="0"/>
          </a:p>
        </p:txBody>
      </p:sp>
      <p:pic>
        <p:nvPicPr>
          <p:cNvPr id="5" name="内容占位符 4">
            <a:extLst>
              <a:ext uri="{FF2B5EF4-FFF2-40B4-BE49-F238E27FC236}">
                <a16:creationId xmlns:a16="http://schemas.microsoft.com/office/drawing/2014/main" id="{9C867F6D-B4C7-4130-B379-D08198B467CC}"/>
              </a:ext>
            </a:extLst>
          </p:cNvPr>
          <p:cNvPicPr>
            <a:picLocks noChangeAspect="1"/>
          </p:cNvPicPr>
          <p:nvPr/>
        </p:nvPicPr>
        <p:blipFill rotWithShape="1">
          <a:blip r:embed="rId3">
            <a:extLst>
              <a:ext uri="{28A0092B-C50C-407E-A947-70E740481C1C}">
                <a14:useLocalDpi xmlns:a14="http://schemas.microsoft.com/office/drawing/2010/main" val="0"/>
              </a:ext>
            </a:extLst>
          </a:blip>
          <a:srcRect l="8108" t="18273" r="24477" b="14726"/>
          <a:stretch/>
        </p:blipFill>
        <p:spPr>
          <a:xfrm>
            <a:off x="0" y="944217"/>
            <a:ext cx="10142428" cy="4969565"/>
          </a:xfrm>
          <a:prstGeom prst="rect">
            <a:avLst/>
          </a:prstGeom>
        </p:spPr>
      </p:pic>
      <p:pic>
        <p:nvPicPr>
          <p:cNvPr id="6" name="图片 5">
            <a:extLst>
              <a:ext uri="{FF2B5EF4-FFF2-40B4-BE49-F238E27FC236}">
                <a16:creationId xmlns:a16="http://schemas.microsoft.com/office/drawing/2014/main" id="{31A86989-6680-46EE-BC08-C482F599BB5F}"/>
              </a:ext>
            </a:extLst>
          </p:cNvPr>
          <p:cNvPicPr>
            <a:picLocks noChangeAspect="1"/>
          </p:cNvPicPr>
          <p:nvPr/>
        </p:nvPicPr>
        <p:blipFill rotWithShape="1">
          <a:blip r:embed="rId4">
            <a:extLst>
              <a:ext uri="{28A0092B-C50C-407E-A947-70E740481C1C}">
                <a14:useLocalDpi xmlns:a14="http://schemas.microsoft.com/office/drawing/2010/main" val="0"/>
              </a:ext>
            </a:extLst>
          </a:blip>
          <a:srcRect l="5618" t="29977" r="76156" b="24244"/>
          <a:stretch/>
        </p:blipFill>
        <p:spPr>
          <a:xfrm>
            <a:off x="8713459" y="99144"/>
            <a:ext cx="3351541" cy="2559097"/>
          </a:xfrm>
          <a:prstGeom prst="rect">
            <a:avLst/>
          </a:prstGeom>
        </p:spPr>
      </p:pic>
    </p:spTree>
    <p:extLst>
      <p:ext uri="{BB962C8B-B14F-4D97-AF65-F5344CB8AC3E}">
        <p14:creationId xmlns:p14="http://schemas.microsoft.com/office/powerpoint/2010/main" val="4176643213"/>
      </p:ext>
    </p:extLst>
  </p:cSld>
  <p:clrMapOvr>
    <a:masterClrMapping/>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灯片编号占位符 1">
            <a:extLst>
              <a:ext uri="{FF2B5EF4-FFF2-40B4-BE49-F238E27FC236}">
                <a16:creationId xmlns:a16="http://schemas.microsoft.com/office/drawing/2014/main" id="{1DA832BC-6251-4CB1-8215-8E6DF56FB25E}"/>
              </a:ext>
            </a:extLst>
          </p:cNvPr>
          <p:cNvSpPr txBox="1">
            <a:spLocks/>
          </p:cNvSpPr>
          <p:nvPr/>
        </p:nvSpPr>
        <p:spPr>
          <a:xfrm>
            <a:off x="13313707" y="6276014"/>
            <a:ext cx="1042988" cy="365125"/>
          </a:xfrm>
          <a:prstGeom prst="rect">
            <a:avLst/>
          </a:prstGeom>
        </p:spPr>
        <p:txBody>
          <a:bodyPr vert="horz" lIns="91440" tIns="45720" rIns="91440" bIns="45720" rtlCol="0" anchor="ctr"/>
          <a:lstStyle>
            <a:defPPr>
              <a:defRPr lang="en-US"/>
            </a:defPPr>
            <a:lvl1pPr marL="0" algn="ctr" defTabSz="457200" rtl="0" eaLnBrk="1" latinLnBrk="0" hangingPunct="1">
              <a:defRPr sz="2000" b="1"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fld id="{51D91E7F-84B6-4064-9D4E-CC7D244BCA04}" type="slidenum">
              <a:rPr kumimoji="0" lang="zh-CN" altLang="en-US" sz="2000" b="1" i="0" u="none" strike="noStrike" kern="1200" cap="none" spc="0" normalizeH="0" baseline="0" noProof="0" smtClean="0">
                <a:ln>
                  <a:noFill/>
                </a:ln>
                <a:solidFill>
                  <a:prstClr val="white"/>
                </a:solidFill>
                <a:effectLst/>
                <a:uLnTx/>
                <a:uFillTx/>
                <a:latin typeface="Times New Roman"/>
                <a:ea typeface="微软雅黑"/>
                <a:cs typeface=""/>
              </a:rPr>
              <a:pPr marL="0" marR="0" lvl="0" indent="0" algn="ctr" defTabSz="457200" rtl="0" eaLnBrk="1" fontAlgn="auto" latinLnBrk="0" hangingPunct="1">
                <a:lnSpc>
                  <a:spcPct val="100000"/>
                </a:lnSpc>
                <a:spcBef>
                  <a:spcPts val="0"/>
                </a:spcBef>
                <a:spcAft>
                  <a:spcPts val="0"/>
                </a:spcAft>
                <a:buClrTx/>
                <a:buSzTx/>
                <a:buFontTx/>
                <a:buNone/>
                <a:tabLst/>
                <a:defRPr/>
              </a:pPr>
              <a:t>26</a:t>
            </a:fld>
            <a:endParaRPr kumimoji="0" lang="zh-CN" altLang="en-US" sz="2000" b="1" i="0" u="none" strike="noStrike" kern="1200" cap="none" spc="0" normalizeH="0" baseline="0" noProof="0" dirty="0">
              <a:ln>
                <a:noFill/>
              </a:ln>
              <a:solidFill>
                <a:prstClr val="white"/>
              </a:solidFill>
              <a:effectLst/>
              <a:uLnTx/>
              <a:uFillTx/>
              <a:latin typeface="Times New Roman"/>
              <a:ea typeface="微软雅黑"/>
              <a:cs typeface=""/>
            </a:endParaRPr>
          </a:p>
        </p:txBody>
      </p:sp>
      <p:sp>
        <p:nvSpPr>
          <p:cNvPr id="12" name="文本占位符 2">
            <a:extLst>
              <a:ext uri="{FF2B5EF4-FFF2-40B4-BE49-F238E27FC236}">
                <a16:creationId xmlns:a16="http://schemas.microsoft.com/office/drawing/2014/main" id="{CF96E2EA-055B-4CA2-870B-B37A1AE89EA4}"/>
              </a:ext>
            </a:extLst>
          </p:cNvPr>
          <p:cNvSpPr txBox="1">
            <a:spLocks/>
          </p:cNvSpPr>
          <p:nvPr/>
        </p:nvSpPr>
        <p:spPr>
          <a:xfrm>
            <a:off x="800314" y="200098"/>
            <a:ext cx="10772850" cy="523220"/>
          </a:xfrm>
          <a:prstGeom prst="rect">
            <a:avLst/>
          </a:prstGeom>
        </p:spPr>
        <p:txBody>
          <a:bodyPr vert="horz" wrap="square" lIns="91440" tIns="45720" rIns="91440" bIns="45720" rtlCol="0" anchor="ctr" anchorCtr="0">
            <a:spAutoFit/>
          </a:bodyPr>
          <a:lstStyle>
            <a:lvl1pPr marL="0" indent="0" algn="l" defTabSz="914400" rtl="0" eaLnBrk="1" latinLnBrk="0" hangingPunct="1">
              <a:lnSpc>
                <a:spcPct val="100000"/>
              </a:lnSpc>
              <a:spcBef>
                <a:spcPts val="0"/>
              </a:spcBef>
              <a:buFont typeface="Arial" panose="020B0604020202020204" pitchFamily="34" charset="0"/>
              <a:buNone/>
              <a:defRPr sz="2800" b="1" i="0" kern="1200" baseline="0">
                <a:solidFill>
                  <a:srgbClr val="6A005F"/>
                </a:solidFill>
                <a:latin typeface="+mn-lt"/>
                <a:ea typeface="+mn-ea"/>
                <a:cs typeface="+mn-cs"/>
              </a:defRPr>
            </a:lvl1pPr>
            <a:lvl2pPr marL="685800" indent="-228600" algn="l" defTabSz="914400" rtl="0" eaLnBrk="1" latinLnBrk="0" hangingPunct="1">
              <a:lnSpc>
                <a:spcPct val="150000"/>
              </a:lnSpc>
              <a:spcBef>
                <a:spcPts val="0"/>
              </a:spcBef>
              <a:buFont typeface="Arial" panose="020B0604020202020204" pitchFamily="34" charset="0"/>
              <a:buChar char="•"/>
              <a:defRPr sz="2400" kern="1200" baseline="0">
                <a:solidFill>
                  <a:srgbClr val="6A005F"/>
                </a:solidFill>
                <a:latin typeface="+mn-lt"/>
                <a:ea typeface="+mn-ea"/>
                <a:cs typeface="+mn-cs"/>
              </a:defRPr>
            </a:lvl2pPr>
            <a:lvl3pPr marL="1143000" indent="-228600" algn="l" defTabSz="914400" rtl="0" eaLnBrk="1" latinLnBrk="0" hangingPunct="1">
              <a:lnSpc>
                <a:spcPct val="150000"/>
              </a:lnSpc>
              <a:spcBef>
                <a:spcPts val="0"/>
              </a:spcBef>
              <a:buFont typeface="Arial" panose="020B0604020202020204" pitchFamily="34" charset="0"/>
              <a:buChar char="•"/>
              <a:defRPr sz="2000" kern="1200" baseline="0">
                <a:solidFill>
                  <a:srgbClr val="6A005F"/>
                </a:solidFill>
                <a:latin typeface="+mn-lt"/>
                <a:ea typeface="+mn-ea"/>
                <a:cs typeface="+mn-cs"/>
              </a:defRPr>
            </a:lvl3pPr>
            <a:lvl4pPr marL="1600200" indent="-228600" algn="l" defTabSz="914400" rtl="0" eaLnBrk="1" latinLnBrk="0" hangingPunct="1">
              <a:lnSpc>
                <a:spcPct val="150000"/>
              </a:lnSpc>
              <a:spcBef>
                <a:spcPts val="0"/>
              </a:spcBef>
              <a:buFont typeface="Arial" panose="020B0604020202020204" pitchFamily="34" charset="0"/>
              <a:buChar char="•"/>
              <a:defRPr sz="1800" kern="1200" baseline="0">
                <a:solidFill>
                  <a:srgbClr val="6A005F"/>
                </a:solidFill>
                <a:latin typeface="+mn-lt"/>
                <a:ea typeface="+mn-ea"/>
                <a:cs typeface="+mn-cs"/>
              </a:defRPr>
            </a:lvl4pPr>
            <a:lvl5pPr marL="2057400" indent="-228600" algn="l" defTabSz="914400" rtl="0" eaLnBrk="1" latinLnBrk="0" hangingPunct="1">
              <a:lnSpc>
                <a:spcPct val="150000"/>
              </a:lnSpc>
              <a:spcBef>
                <a:spcPts val="0"/>
              </a:spcBef>
              <a:buFont typeface="Arial" panose="020B0604020202020204" pitchFamily="34" charset="0"/>
              <a:buChar char="•"/>
              <a:defRPr sz="1800" kern="1200" baseline="0">
                <a:solidFill>
                  <a:srgbClr val="6A005F"/>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t>3.</a:t>
            </a:r>
            <a:r>
              <a:rPr lang="zh-CN" altLang="en-US" dirty="0"/>
              <a:t>统计单词覆盖次数</a:t>
            </a:r>
          </a:p>
        </p:txBody>
      </p:sp>
      <p:sp>
        <p:nvSpPr>
          <p:cNvPr id="7" name="内容占位符 2">
            <a:extLst>
              <a:ext uri="{FF2B5EF4-FFF2-40B4-BE49-F238E27FC236}">
                <a16:creationId xmlns:a16="http://schemas.microsoft.com/office/drawing/2014/main" id="{3C4C8047-8CCB-4A1D-8E68-298A0B26FC21}"/>
              </a:ext>
            </a:extLst>
          </p:cNvPr>
          <p:cNvSpPr txBox="1">
            <a:spLocks/>
          </p:cNvSpPr>
          <p:nvPr/>
        </p:nvSpPr>
        <p:spPr>
          <a:xfrm>
            <a:off x="838200" y="1825625"/>
            <a:ext cx="10515600"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ltLang="zh-CN"/>
          </a:p>
          <a:p>
            <a:r>
              <a:rPr lang="zh-CN" altLang="en-US"/>
              <a:t>现在有一个全是句点</a:t>
            </a:r>
            <a:r>
              <a:rPr lang="en-US" altLang="zh-CN"/>
              <a:t>"."</a:t>
            </a:r>
            <a:r>
              <a:rPr lang="zh-CN" altLang="en-US"/>
              <a:t>的字符串（如：</a:t>
            </a:r>
            <a:r>
              <a:rPr lang="en-US" altLang="zh-CN"/>
              <a:t>....................................</a:t>
            </a:r>
            <a:r>
              <a:rPr lang="zh-CN" altLang="en-US"/>
              <a:t>）</a:t>
            </a:r>
            <a:r>
              <a:rPr lang="en-US" altLang="zh-CN"/>
              <a:t>A</a:t>
            </a:r>
            <a:r>
              <a:rPr lang="zh-CN" altLang="en-US"/>
              <a:t>。</a:t>
            </a:r>
            <a:endParaRPr lang="en-US" altLang="zh-CN"/>
          </a:p>
          <a:p>
            <a:endParaRPr lang="en-US" altLang="zh-CN"/>
          </a:p>
          <a:p>
            <a:r>
              <a:rPr lang="zh-CN" altLang="en-US"/>
              <a:t>现在拿</a:t>
            </a:r>
            <a:r>
              <a:rPr lang="en-US" altLang="zh-CN"/>
              <a:t>`boy` </a:t>
            </a:r>
            <a:r>
              <a:rPr lang="zh-CN" altLang="en-US"/>
              <a:t>和 </a:t>
            </a:r>
            <a:r>
              <a:rPr lang="en-US" altLang="zh-CN"/>
              <a:t>`girl` </a:t>
            </a:r>
            <a:r>
              <a:rPr lang="zh-CN" altLang="en-US"/>
              <a:t>两单词随机去贴到字符串</a:t>
            </a:r>
            <a:r>
              <a:rPr lang="en-US" altLang="zh-CN"/>
              <a:t>A</a:t>
            </a:r>
            <a:r>
              <a:rPr lang="zh-CN" altLang="en-US"/>
              <a:t>上面，每个字母可以覆盖一个句点或者一个字母。后贴上的单词可以覆盖已经在字符串中存在的字母，但是每个原有单词至少有一个字母不会被覆盖。</a:t>
            </a:r>
            <a:r>
              <a:rPr lang="en-US" altLang="zh-CN"/>
              <a:t>&gt; </a:t>
            </a:r>
            <a:r>
              <a:rPr lang="zh-CN" altLang="en-US"/>
              <a:t>请求出一个给出的字符串中被贴上了多个</a:t>
            </a:r>
            <a:r>
              <a:rPr lang="en-US" altLang="zh-CN"/>
              <a:t>boy</a:t>
            </a:r>
            <a:r>
              <a:rPr lang="zh-CN" altLang="en-US"/>
              <a:t>和多少个</a:t>
            </a:r>
            <a:r>
              <a:rPr lang="en-US" altLang="zh-CN"/>
              <a:t>girl</a:t>
            </a:r>
            <a:endParaRPr lang="zh-CN" altLang="en-US" dirty="0"/>
          </a:p>
        </p:txBody>
      </p:sp>
    </p:spTree>
    <p:extLst>
      <p:ext uri="{BB962C8B-B14F-4D97-AF65-F5344CB8AC3E}">
        <p14:creationId xmlns:p14="http://schemas.microsoft.com/office/powerpoint/2010/main" val="1236525258"/>
      </p:ext>
    </p:extLst>
  </p:cSld>
  <p:clrMapOvr>
    <a:masterClrMapping/>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灯片编号占位符 1">
            <a:extLst>
              <a:ext uri="{FF2B5EF4-FFF2-40B4-BE49-F238E27FC236}">
                <a16:creationId xmlns:a16="http://schemas.microsoft.com/office/drawing/2014/main" id="{1DA832BC-6251-4CB1-8215-8E6DF56FB25E}"/>
              </a:ext>
            </a:extLst>
          </p:cNvPr>
          <p:cNvSpPr txBox="1">
            <a:spLocks/>
          </p:cNvSpPr>
          <p:nvPr/>
        </p:nvSpPr>
        <p:spPr>
          <a:xfrm>
            <a:off x="13313707" y="6276014"/>
            <a:ext cx="1042988" cy="365125"/>
          </a:xfrm>
          <a:prstGeom prst="rect">
            <a:avLst/>
          </a:prstGeom>
        </p:spPr>
        <p:txBody>
          <a:bodyPr vert="horz" lIns="91440" tIns="45720" rIns="91440" bIns="45720" rtlCol="0" anchor="ctr"/>
          <a:lstStyle>
            <a:defPPr>
              <a:defRPr lang="en-US"/>
            </a:defPPr>
            <a:lvl1pPr marL="0" algn="ctr" defTabSz="457200" rtl="0" eaLnBrk="1" latinLnBrk="0" hangingPunct="1">
              <a:defRPr sz="2000" b="1"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fld id="{51D91E7F-84B6-4064-9D4E-CC7D244BCA04}" type="slidenum">
              <a:rPr kumimoji="0" lang="zh-CN" altLang="en-US" sz="2000" b="1" i="0" u="none" strike="noStrike" kern="1200" cap="none" spc="0" normalizeH="0" baseline="0" noProof="0" smtClean="0">
                <a:ln>
                  <a:noFill/>
                </a:ln>
                <a:solidFill>
                  <a:prstClr val="white"/>
                </a:solidFill>
                <a:effectLst/>
                <a:uLnTx/>
                <a:uFillTx/>
                <a:latin typeface="Times New Roman"/>
                <a:ea typeface="微软雅黑"/>
                <a:cs typeface=""/>
              </a:rPr>
              <a:pPr marL="0" marR="0" lvl="0" indent="0" algn="ctr" defTabSz="457200" rtl="0" eaLnBrk="1" fontAlgn="auto" latinLnBrk="0" hangingPunct="1">
                <a:lnSpc>
                  <a:spcPct val="100000"/>
                </a:lnSpc>
                <a:spcBef>
                  <a:spcPts val="0"/>
                </a:spcBef>
                <a:spcAft>
                  <a:spcPts val="0"/>
                </a:spcAft>
                <a:buClrTx/>
                <a:buSzTx/>
                <a:buFontTx/>
                <a:buNone/>
                <a:tabLst/>
                <a:defRPr/>
              </a:pPr>
              <a:t>27</a:t>
            </a:fld>
            <a:endParaRPr kumimoji="0" lang="zh-CN" altLang="en-US" sz="2000" b="1" i="0" u="none" strike="noStrike" kern="1200" cap="none" spc="0" normalizeH="0" baseline="0" noProof="0" dirty="0">
              <a:ln>
                <a:noFill/>
              </a:ln>
              <a:solidFill>
                <a:prstClr val="white"/>
              </a:solidFill>
              <a:effectLst/>
              <a:uLnTx/>
              <a:uFillTx/>
              <a:latin typeface="Times New Roman"/>
              <a:ea typeface="微软雅黑"/>
              <a:cs typeface=""/>
            </a:endParaRPr>
          </a:p>
        </p:txBody>
      </p:sp>
      <p:sp>
        <p:nvSpPr>
          <p:cNvPr id="12" name="文本占位符 2">
            <a:extLst>
              <a:ext uri="{FF2B5EF4-FFF2-40B4-BE49-F238E27FC236}">
                <a16:creationId xmlns:a16="http://schemas.microsoft.com/office/drawing/2014/main" id="{CF96E2EA-055B-4CA2-870B-B37A1AE89EA4}"/>
              </a:ext>
            </a:extLst>
          </p:cNvPr>
          <p:cNvSpPr txBox="1">
            <a:spLocks/>
          </p:cNvSpPr>
          <p:nvPr/>
        </p:nvSpPr>
        <p:spPr>
          <a:xfrm>
            <a:off x="800314" y="200098"/>
            <a:ext cx="10772850" cy="523220"/>
          </a:xfrm>
          <a:prstGeom prst="rect">
            <a:avLst/>
          </a:prstGeom>
        </p:spPr>
        <p:txBody>
          <a:bodyPr vert="horz" wrap="square" lIns="91440" tIns="45720" rIns="91440" bIns="45720" rtlCol="0" anchor="ctr" anchorCtr="0">
            <a:spAutoFit/>
          </a:bodyPr>
          <a:lstStyle>
            <a:lvl1pPr marL="0" indent="0" algn="l" defTabSz="914400" rtl="0" eaLnBrk="1" latinLnBrk="0" hangingPunct="1">
              <a:lnSpc>
                <a:spcPct val="100000"/>
              </a:lnSpc>
              <a:spcBef>
                <a:spcPts val="0"/>
              </a:spcBef>
              <a:buFont typeface="Arial" panose="020B0604020202020204" pitchFamily="34" charset="0"/>
              <a:buNone/>
              <a:defRPr sz="2800" b="1" i="0" kern="1200" baseline="0">
                <a:solidFill>
                  <a:srgbClr val="6A005F"/>
                </a:solidFill>
                <a:latin typeface="+mn-lt"/>
                <a:ea typeface="+mn-ea"/>
                <a:cs typeface="+mn-cs"/>
              </a:defRPr>
            </a:lvl1pPr>
            <a:lvl2pPr marL="685800" indent="-228600" algn="l" defTabSz="914400" rtl="0" eaLnBrk="1" latinLnBrk="0" hangingPunct="1">
              <a:lnSpc>
                <a:spcPct val="150000"/>
              </a:lnSpc>
              <a:spcBef>
                <a:spcPts val="0"/>
              </a:spcBef>
              <a:buFont typeface="Arial" panose="020B0604020202020204" pitchFamily="34" charset="0"/>
              <a:buChar char="•"/>
              <a:defRPr sz="2400" kern="1200" baseline="0">
                <a:solidFill>
                  <a:srgbClr val="6A005F"/>
                </a:solidFill>
                <a:latin typeface="+mn-lt"/>
                <a:ea typeface="+mn-ea"/>
                <a:cs typeface="+mn-cs"/>
              </a:defRPr>
            </a:lvl2pPr>
            <a:lvl3pPr marL="1143000" indent="-228600" algn="l" defTabSz="914400" rtl="0" eaLnBrk="1" latinLnBrk="0" hangingPunct="1">
              <a:lnSpc>
                <a:spcPct val="150000"/>
              </a:lnSpc>
              <a:spcBef>
                <a:spcPts val="0"/>
              </a:spcBef>
              <a:buFont typeface="Arial" panose="020B0604020202020204" pitchFamily="34" charset="0"/>
              <a:buChar char="•"/>
              <a:defRPr sz="2000" kern="1200" baseline="0">
                <a:solidFill>
                  <a:srgbClr val="6A005F"/>
                </a:solidFill>
                <a:latin typeface="+mn-lt"/>
                <a:ea typeface="+mn-ea"/>
                <a:cs typeface="+mn-cs"/>
              </a:defRPr>
            </a:lvl3pPr>
            <a:lvl4pPr marL="1600200" indent="-228600" algn="l" defTabSz="914400" rtl="0" eaLnBrk="1" latinLnBrk="0" hangingPunct="1">
              <a:lnSpc>
                <a:spcPct val="150000"/>
              </a:lnSpc>
              <a:spcBef>
                <a:spcPts val="0"/>
              </a:spcBef>
              <a:buFont typeface="Arial" panose="020B0604020202020204" pitchFamily="34" charset="0"/>
              <a:buChar char="•"/>
              <a:defRPr sz="1800" kern="1200" baseline="0">
                <a:solidFill>
                  <a:srgbClr val="6A005F"/>
                </a:solidFill>
                <a:latin typeface="+mn-lt"/>
                <a:ea typeface="+mn-ea"/>
                <a:cs typeface="+mn-cs"/>
              </a:defRPr>
            </a:lvl4pPr>
            <a:lvl5pPr marL="2057400" indent="-228600" algn="l" defTabSz="914400" rtl="0" eaLnBrk="1" latinLnBrk="0" hangingPunct="1">
              <a:lnSpc>
                <a:spcPct val="150000"/>
              </a:lnSpc>
              <a:spcBef>
                <a:spcPts val="0"/>
              </a:spcBef>
              <a:buFont typeface="Arial" panose="020B0604020202020204" pitchFamily="34" charset="0"/>
              <a:buChar char="•"/>
              <a:defRPr sz="1800" kern="1200" baseline="0">
                <a:solidFill>
                  <a:srgbClr val="6A005F"/>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t>思路</a:t>
            </a:r>
          </a:p>
        </p:txBody>
      </p:sp>
      <p:sp>
        <p:nvSpPr>
          <p:cNvPr id="6" name="内容占位符 2">
            <a:extLst>
              <a:ext uri="{FF2B5EF4-FFF2-40B4-BE49-F238E27FC236}">
                <a16:creationId xmlns:a16="http://schemas.microsoft.com/office/drawing/2014/main" id="{C85D9A58-DAE2-4B99-8404-D7708E93E15F}"/>
              </a:ext>
            </a:extLst>
          </p:cNvPr>
          <p:cNvSpPr txBox="1">
            <a:spLocks/>
          </p:cNvSpPr>
          <p:nvPr/>
        </p:nvSpPr>
        <p:spPr>
          <a:xfrm>
            <a:off x="838200" y="1825625"/>
            <a:ext cx="10515600"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ltLang="zh-CN"/>
          </a:p>
          <a:p>
            <a:r>
              <a:rPr lang="zh-CN" altLang="en-US"/>
              <a:t>以当前位置为起点，依次判断之后三位、四位</a:t>
            </a:r>
            <a:endParaRPr lang="en-US" altLang="zh-CN"/>
          </a:p>
          <a:p>
            <a:endParaRPr lang="en-US" altLang="zh-CN"/>
          </a:p>
          <a:p>
            <a:r>
              <a:rPr lang="zh-CN" altLang="en-US"/>
              <a:t>如果是</a:t>
            </a:r>
            <a:r>
              <a:rPr lang="en-US" altLang="zh-CN"/>
              <a:t>BOY</a:t>
            </a:r>
            <a:r>
              <a:rPr lang="zh-CN" altLang="en-US"/>
              <a:t>，那要么是这一位是“</a:t>
            </a:r>
            <a:r>
              <a:rPr lang="en-US" altLang="zh-CN"/>
              <a:t>b”</a:t>
            </a:r>
            <a:r>
              <a:rPr lang="zh-CN" altLang="en-US"/>
              <a:t>，要么下一位是“</a:t>
            </a:r>
            <a:r>
              <a:rPr lang="en-US" altLang="zh-CN"/>
              <a:t>o”</a:t>
            </a:r>
            <a:r>
              <a:rPr lang="zh-CN" altLang="en-US"/>
              <a:t>要么下一位是“</a:t>
            </a:r>
            <a:r>
              <a:rPr lang="en-US" altLang="zh-CN"/>
              <a:t>y”</a:t>
            </a:r>
            <a:r>
              <a:rPr lang="zh-CN" altLang="en-US"/>
              <a:t>；</a:t>
            </a:r>
          </a:p>
          <a:p>
            <a:endParaRPr lang="en-US" altLang="zh-CN"/>
          </a:p>
          <a:p>
            <a:r>
              <a:rPr lang="zh-CN" altLang="en-US"/>
              <a:t>如果是</a:t>
            </a:r>
            <a:r>
              <a:rPr lang="en-US" altLang="zh-CN"/>
              <a:t>GIRL</a:t>
            </a:r>
            <a:r>
              <a:rPr lang="zh-CN" altLang="en-US"/>
              <a:t>，则是要么这一位是“</a:t>
            </a:r>
            <a:r>
              <a:rPr lang="en-US" altLang="zh-CN"/>
              <a:t>g</a:t>
            </a:r>
            <a:r>
              <a:rPr lang="zh-CN" altLang="en-US"/>
              <a:t>”，要么下一位“</a:t>
            </a:r>
            <a:r>
              <a:rPr lang="en-US" altLang="zh-CN"/>
              <a:t>i</a:t>
            </a:r>
            <a:r>
              <a:rPr lang="zh-CN" altLang="en-US"/>
              <a:t>”，要么下一位“</a:t>
            </a:r>
            <a:r>
              <a:rPr lang="en-US" altLang="zh-CN"/>
              <a:t>r</a:t>
            </a:r>
            <a:r>
              <a:rPr lang="zh-CN" altLang="en-US"/>
              <a:t>”，要么最后一位“</a:t>
            </a:r>
            <a:r>
              <a:rPr lang="en-US" altLang="zh-CN"/>
              <a:t>l</a:t>
            </a:r>
            <a:r>
              <a:rPr lang="zh-CN" altLang="en-US"/>
              <a:t>”</a:t>
            </a:r>
            <a:endParaRPr lang="zh-CN" altLang="en-US" dirty="0"/>
          </a:p>
        </p:txBody>
      </p:sp>
    </p:spTree>
    <p:extLst>
      <p:ext uri="{BB962C8B-B14F-4D97-AF65-F5344CB8AC3E}">
        <p14:creationId xmlns:p14="http://schemas.microsoft.com/office/powerpoint/2010/main" val="1074817543"/>
      </p:ext>
    </p:extLst>
  </p:cSld>
  <p:clrMapOvr>
    <a:masterClrMapping/>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灯片编号占位符 1">
            <a:extLst>
              <a:ext uri="{FF2B5EF4-FFF2-40B4-BE49-F238E27FC236}">
                <a16:creationId xmlns:a16="http://schemas.microsoft.com/office/drawing/2014/main" id="{1DA832BC-6251-4CB1-8215-8E6DF56FB25E}"/>
              </a:ext>
            </a:extLst>
          </p:cNvPr>
          <p:cNvSpPr txBox="1">
            <a:spLocks/>
          </p:cNvSpPr>
          <p:nvPr/>
        </p:nvSpPr>
        <p:spPr>
          <a:xfrm>
            <a:off x="13313707" y="6276014"/>
            <a:ext cx="1042988" cy="365125"/>
          </a:xfrm>
          <a:prstGeom prst="rect">
            <a:avLst/>
          </a:prstGeom>
        </p:spPr>
        <p:txBody>
          <a:bodyPr vert="horz" lIns="91440" tIns="45720" rIns="91440" bIns="45720" rtlCol="0" anchor="ctr"/>
          <a:lstStyle>
            <a:defPPr>
              <a:defRPr lang="en-US"/>
            </a:defPPr>
            <a:lvl1pPr marL="0" algn="ctr" defTabSz="457200" rtl="0" eaLnBrk="1" latinLnBrk="0" hangingPunct="1">
              <a:defRPr sz="2000" b="1"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fld id="{51D91E7F-84B6-4064-9D4E-CC7D244BCA04}" type="slidenum">
              <a:rPr kumimoji="0" lang="zh-CN" altLang="en-US" sz="2000" b="1" i="0" u="none" strike="noStrike" kern="1200" cap="none" spc="0" normalizeH="0" baseline="0" noProof="0" smtClean="0">
                <a:ln>
                  <a:noFill/>
                </a:ln>
                <a:solidFill>
                  <a:prstClr val="white"/>
                </a:solidFill>
                <a:effectLst/>
                <a:uLnTx/>
                <a:uFillTx/>
                <a:latin typeface="Times New Roman"/>
                <a:ea typeface="微软雅黑"/>
                <a:cs typeface=""/>
              </a:rPr>
              <a:pPr marL="0" marR="0" lvl="0" indent="0" algn="ctr" defTabSz="457200" rtl="0" eaLnBrk="1" fontAlgn="auto" latinLnBrk="0" hangingPunct="1">
                <a:lnSpc>
                  <a:spcPct val="100000"/>
                </a:lnSpc>
                <a:spcBef>
                  <a:spcPts val="0"/>
                </a:spcBef>
                <a:spcAft>
                  <a:spcPts val="0"/>
                </a:spcAft>
                <a:buClrTx/>
                <a:buSzTx/>
                <a:buFontTx/>
                <a:buNone/>
                <a:tabLst/>
                <a:defRPr/>
              </a:pPr>
              <a:t>28</a:t>
            </a:fld>
            <a:endParaRPr kumimoji="0" lang="zh-CN" altLang="en-US" sz="2000" b="1" i="0" u="none" strike="noStrike" kern="1200" cap="none" spc="0" normalizeH="0" baseline="0" noProof="0" dirty="0">
              <a:ln>
                <a:noFill/>
              </a:ln>
              <a:solidFill>
                <a:prstClr val="white"/>
              </a:solidFill>
              <a:effectLst/>
              <a:uLnTx/>
              <a:uFillTx/>
              <a:latin typeface="Times New Roman"/>
              <a:ea typeface="微软雅黑"/>
              <a:cs typeface=""/>
            </a:endParaRPr>
          </a:p>
        </p:txBody>
      </p:sp>
      <p:sp>
        <p:nvSpPr>
          <p:cNvPr id="12" name="文本占位符 2">
            <a:extLst>
              <a:ext uri="{FF2B5EF4-FFF2-40B4-BE49-F238E27FC236}">
                <a16:creationId xmlns:a16="http://schemas.microsoft.com/office/drawing/2014/main" id="{CF96E2EA-055B-4CA2-870B-B37A1AE89EA4}"/>
              </a:ext>
            </a:extLst>
          </p:cNvPr>
          <p:cNvSpPr txBox="1">
            <a:spLocks/>
          </p:cNvSpPr>
          <p:nvPr/>
        </p:nvSpPr>
        <p:spPr>
          <a:xfrm>
            <a:off x="800314" y="200098"/>
            <a:ext cx="10772850" cy="523220"/>
          </a:xfrm>
          <a:prstGeom prst="rect">
            <a:avLst/>
          </a:prstGeom>
        </p:spPr>
        <p:txBody>
          <a:bodyPr vert="horz" wrap="square" lIns="91440" tIns="45720" rIns="91440" bIns="45720" rtlCol="0" anchor="ctr" anchorCtr="0">
            <a:spAutoFit/>
          </a:bodyPr>
          <a:lstStyle>
            <a:lvl1pPr marL="0" indent="0" algn="l" defTabSz="914400" rtl="0" eaLnBrk="1" latinLnBrk="0" hangingPunct="1">
              <a:lnSpc>
                <a:spcPct val="100000"/>
              </a:lnSpc>
              <a:spcBef>
                <a:spcPts val="0"/>
              </a:spcBef>
              <a:buFont typeface="Arial" panose="020B0604020202020204" pitchFamily="34" charset="0"/>
              <a:buNone/>
              <a:defRPr sz="2800" b="1" i="0" kern="1200" baseline="0">
                <a:solidFill>
                  <a:srgbClr val="6A005F"/>
                </a:solidFill>
                <a:latin typeface="+mn-lt"/>
                <a:ea typeface="+mn-ea"/>
                <a:cs typeface="+mn-cs"/>
              </a:defRPr>
            </a:lvl1pPr>
            <a:lvl2pPr marL="685800" indent="-228600" algn="l" defTabSz="914400" rtl="0" eaLnBrk="1" latinLnBrk="0" hangingPunct="1">
              <a:lnSpc>
                <a:spcPct val="150000"/>
              </a:lnSpc>
              <a:spcBef>
                <a:spcPts val="0"/>
              </a:spcBef>
              <a:buFont typeface="Arial" panose="020B0604020202020204" pitchFamily="34" charset="0"/>
              <a:buChar char="•"/>
              <a:defRPr sz="2400" kern="1200" baseline="0">
                <a:solidFill>
                  <a:srgbClr val="6A005F"/>
                </a:solidFill>
                <a:latin typeface="+mn-lt"/>
                <a:ea typeface="+mn-ea"/>
                <a:cs typeface="+mn-cs"/>
              </a:defRPr>
            </a:lvl2pPr>
            <a:lvl3pPr marL="1143000" indent="-228600" algn="l" defTabSz="914400" rtl="0" eaLnBrk="1" latinLnBrk="0" hangingPunct="1">
              <a:lnSpc>
                <a:spcPct val="150000"/>
              </a:lnSpc>
              <a:spcBef>
                <a:spcPts val="0"/>
              </a:spcBef>
              <a:buFont typeface="Arial" panose="020B0604020202020204" pitchFamily="34" charset="0"/>
              <a:buChar char="•"/>
              <a:defRPr sz="2000" kern="1200" baseline="0">
                <a:solidFill>
                  <a:srgbClr val="6A005F"/>
                </a:solidFill>
                <a:latin typeface="+mn-lt"/>
                <a:ea typeface="+mn-ea"/>
                <a:cs typeface="+mn-cs"/>
              </a:defRPr>
            </a:lvl3pPr>
            <a:lvl4pPr marL="1600200" indent="-228600" algn="l" defTabSz="914400" rtl="0" eaLnBrk="1" latinLnBrk="0" hangingPunct="1">
              <a:lnSpc>
                <a:spcPct val="150000"/>
              </a:lnSpc>
              <a:spcBef>
                <a:spcPts val="0"/>
              </a:spcBef>
              <a:buFont typeface="Arial" panose="020B0604020202020204" pitchFamily="34" charset="0"/>
              <a:buChar char="•"/>
              <a:defRPr sz="1800" kern="1200" baseline="0">
                <a:solidFill>
                  <a:srgbClr val="6A005F"/>
                </a:solidFill>
                <a:latin typeface="+mn-lt"/>
                <a:ea typeface="+mn-ea"/>
                <a:cs typeface="+mn-cs"/>
              </a:defRPr>
            </a:lvl4pPr>
            <a:lvl5pPr marL="2057400" indent="-228600" algn="l" defTabSz="914400" rtl="0" eaLnBrk="1" latinLnBrk="0" hangingPunct="1">
              <a:lnSpc>
                <a:spcPct val="150000"/>
              </a:lnSpc>
              <a:spcBef>
                <a:spcPts val="0"/>
              </a:spcBef>
              <a:buFont typeface="Arial" panose="020B0604020202020204" pitchFamily="34" charset="0"/>
              <a:buChar char="•"/>
              <a:defRPr sz="1800" kern="1200" baseline="0">
                <a:solidFill>
                  <a:srgbClr val="6A005F"/>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t>思路</a:t>
            </a:r>
          </a:p>
        </p:txBody>
      </p:sp>
      <p:pic>
        <p:nvPicPr>
          <p:cNvPr id="5" name="内容占位符 4">
            <a:extLst>
              <a:ext uri="{FF2B5EF4-FFF2-40B4-BE49-F238E27FC236}">
                <a16:creationId xmlns:a16="http://schemas.microsoft.com/office/drawing/2014/main" id="{FE7E8F59-4D08-4F3B-9E32-16A82F27A409}"/>
              </a:ext>
            </a:extLst>
          </p:cNvPr>
          <p:cNvPicPr>
            <a:picLocks noChangeAspect="1"/>
          </p:cNvPicPr>
          <p:nvPr/>
        </p:nvPicPr>
        <p:blipFill rotWithShape="1">
          <a:blip r:embed="rId3">
            <a:extLst>
              <a:ext uri="{28A0092B-C50C-407E-A947-70E740481C1C}">
                <a14:useLocalDpi xmlns:a14="http://schemas.microsoft.com/office/drawing/2010/main" val="0"/>
              </a:ext>
            </a:extLst>
          </a:blip>
          <a:srcRect l="7189" t="17138" r="47606" b="12679"/>
          <a:stretch/>
        </p:blipFill>
        <p:spPr>
          <a:xfrm>
            <a:off x="200738" y="879491"/>
            <a:ext cx="5123447" cy="4589756"/>
          </a:xfrm>
          <a:prstGeom prst="rect">
            <a:avLst/>
          </a:prstGeom>
        </p:spPr>
      </p:pic>
      <p:pic>
        <p:nvPicPr>
          <p:cNvPr id="7" name="图片 6">
            <a:extLst>
              <a:ext uri="{FF2B5EF4-FFF2-40B4-BE49-F238E27FC236}">
                <a16:creationId xmlns:a16="http://schemas.microsoft.com/office/drawing/2014/main" id="{A08D5723-C305-4B8E-AD75-817F76B5D478}"/>
              </a:ext>
            </a:extLst>
          </p:cNvPr>
          <p:cNvPicPr>
            <a:picLocks noChangeAspect="1"/>
          </p:cNvPicPr>
          <p:nvPr/>
        </p:nvPicPr>
        <p:blipFill rotWithShape="1">
          <a:blip r:embed="rId4">
            <a:extLst>
              <a:ext uri="{28A0092B-C50C-407E-A947-70E740481C1C}">
                <a14:useLocalDpi xmlns:a14="http://schemas.microsoft.com/office/drawing/2010/main" val="0"/>
              </a:ext>
            </a:extLst>
          </a:blip>
          <a:srcRect l="7065" t="14833" r="48476" b="10524"/>
          <a:stretch/>
        </p:blipFill>
        <p:spPr>
          <a:xfrm>
            <a:off x="6096000" y="654159"/>
            <a:ext cx="4829453" cy="5700171"/>
          </a:xfrm>
          <a:prstGeom prst="rect">
            <a:avLst/>
          </a:prstGeom>
        </p:spPr>
      </p:pic>
    </p:spTree>
    <p:extLst>
      <p:ext uri="{BB962C8B-B14F-4D97-AF65-F5344CB8AC3E}">
        <p14:creationId xmlns:p14="http://schemas.microsoft.com/office/powerpoint/2010/main" val="2353965536"/>
      </p:ext>
    </p:extLst>
  </p:cSld>
  <p:clrMapOvr>
    <a:masterClrMapping/>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灯片编号占位符 1">
            <a:extLst>
              <a:ext uri="{FF2B5EF4-FFF2-40B4-BE49-F238E27FC236}">
                <a16:creationId xmlns:a16="http://schemas.microsoft.com/office/drawing/2014/main" id="{1DA832BC-6251-4CB1-8215-8E6DF56FB25E}"/>
              </a:ext>
            </a:extLst>
          </p:cNvPr>
          <p:cNvSpPr txBox="1">
            <a:spLocks/>
          </p:cNvSpPr>
          <p:nvPr/>
        </p:nvSpPr>
        <p:spPr>
          <a:xfrm>
            <a:off x="13313707" y="6276014"/>
            <a:ext cx="1042988" cy="365125"/>
          </a:xfrm>
          <a:prstGeom prst="rect">
            <a:avLst/>
          </a:prstGeom>
        </p:spPr>
        <p:txBody>
          <a:bodyPr vert="horz" lIns="91440" tIns="45720" rIns="91440" bIns="45720" rtlCol="0" anchor="ctr"/>
          <a:lstStyle>
            <a:defPPr>
              <a:defRPr lang="en-US"/>
            </a:defPPr>
            <a:lvl1pPr marL="0" algn="ctr" defTabSz="457200" rtl="0" eaLnBrk="1" latinLnBrk="0" hangingPunct="1">
              <a:defRPr sz="2000" b="1"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fld id="{51D91E7F-84B6-4064-9D4E-CC7D244BCA04}" type="slidenum">
              <a:rPr kumimoji="0" lang="zh-CN" altLang="en-US" sz="2000" b="1" i="0" u="none" strike="noStrike" kern="1200" cap="none" spc="0" normalizeH="0" baseline="0" noProof="0" smtClean="0">
                <a:ln>
                  <a:noFill/>
                </a:ln>
                <a:solidFill>
                  <a:prstClr val="white"/>
                </a:solidFill>
                <a:effectLst/>
                <a:uLnTx/>
                <a:uFillTx/>
                <a:latin typeface="Times New Roman"/>
                <a:ea typeface="微软雅黑"/>
                <a:cs typeface=""/>
              </a:rPr>
              <a:pPr marL="0" marR="0" lvl="0" indent="0" algn="ctr" defTabSz="457200" rtl="0" eaLnBrk="1" fontAlgn="auto" latinLnBrk="0" hangingPunct="1">
                <a:lnSpc>
                  <a:spcPct val="100000"/>
                </a:lnSpc>
                <a:spcBef>
                  <a:spcPts val="0"/>
                </a:spcBef>
                <a:spcAft>
                  <a:spcPts val="0"/>
                </a:spcAft>
                <a:buClrTx/>
                <a:buSzTx/>
                <a:buFontTx/>
                <a:buNone/>
                <a:tabLst/>
                <a:defRPr/>
              </a:pPr>
              <a:t>29</a:t>
            </a:fld>
            <a:endParaRPr kumimoji="0" lang="zh-CN" altLang="en-US" sz="2000" b="1" i="0" u="none" strike="noStrike" kern="1200" cap="none" spc="0" normalizeH="0" baseline="0" noProof="0" dirty="0">
              <a:ln>
                <a:noFill/>
              </a:ln>
              <a:solidFill>
                <a:prstClr val="white"/>
              </a:solidFill>
              <a:effectLst/>
              <a:uLnTx/>
              <a:uFillTx/>
              <a:latin typeface="Times New Roman"/>
              <a:ea typeface="微软雅黑"/>
              <a:cs typeface=""/>
            </a:endParaRPr>
          </a:p>
        </p:txBody>
      </p:sp>
      <p:sp>
        <p:nvSpPr>
          <p:cNvPr id="12" name="文本占位符 2">
            <a:extLst>
              <a:ext uri="{FF2B5EF4-FFF2-40B4-BE49-F238E27FC236}">
                <a16:creationId xmlns:a16="http://schemas.microsoft.com/office/drawing/2014/main" id="{CF96E2EA-055B-4CA2-870B-B37A1AE89EA4}"/>
              </a:ext>
            </a:extLst>
          </p:cNvPr>
          <p:cNvSpPr txBox="1">
            <a:spLocks/>
          </p:cNvSpPr>
          <p:nvPr/>
        </p:nvSpPr>
        <p:spPr>
          <a:xfrm>
            <a:off x="800314" y="200098"/>
            <a:ext cx="10772850" cy="523220"/>
          </a:xfrm>
          <a:prstGeom prst="rect">
            <a:avLst/>
          </a:prstGeom>
        </p:spPr>
        <p:txBody>
          <a:bodyPr vert="horz" wrap="square" lIns="91440" tIns="45720" rIns="91440" bIns="45720" rtlCol="0" anchor="ctr" anchorCtr="0">
            <a:spAutoFit/>
          </a:bodyPr>
          <a:lstStyle>
            <a:lvl1pPr marL="0" indent="0" algn="l" defTabSz="914400" rtl="0" eaLnBrk="1" latinLnBrk="0" hangingPunct="1">
              <a:lnSpc>
                <a:spcPct val="100000"/>
              </a:lnSpc>
              <a:spcBef>
                <a:spcPts val="0"/>
              </a:spcBef>
              <a:buFont typeface="Arial" panose="020B0604020202020204" pitchFamily="34" charset="0"/>
              <a:buNone/>
              <a:defRPr sz="2800" b="1" i="0" kern="1200" baseline="0">
                <a:solidFill>
                  <a:srgbClr val="6A005F"/>
                </a:solidFill>
                <a:latin typeface="+mn-lt"/>
                <a:ea typeface="+mn-ea"/>
                <a:cs typeface="+mn-cs"/>
              </a:defRPr>
            </a:lvl1pPr>
            <a:lvl2pPr marL="685800" indent="-228600" algn="l" defTabSz="914400" rtl="0" eaLnBrk="1" latinLnBrk="0" hangingPunct="1">
              <a:lnSpc>
                <a:spcPct val="150000"/>
              </a:lnSpc>
              <a:spcBef>
                <a:spcPts val="0"/>
              </a:spcBef>
              <a:buFont typeface="Arial" panose="020B0604020202020204" pitchFamily="34" charset="0"/>
              <a:buChar char="•"/>
              <a:defRPr sz="2400" kern="1200" baseline="0">
                <a:solidFill>
                  <a:srgbClr val="6A005F"/>
                </a:solidFill>
                <a:latin typeface="+mn-lt"/>
                <a:ea typeface="+mn-ea"/>
                <a:cs typeface="+mn-cs"/>
              </a:defRPr>
            </a:lvl2pPr>
            <a:lvl3pPr marL="1143000" indent="-228600" algn="l" defTabSz="914400" rtl="0" eaLnBrk="1" latinLnBrk="0" hangingPunct="1">
              <a:lnSpc>
                <a:spcPct val="150000"/>
              </a:lnSpc>
              <a:spcBef>
                <a:spcPts val="0"/>
              </a:spcBef>
              <a:buFont typeface="Arial" panose="020B0604020202020204" pitchFamily="34" charset="0"/>
              <a:buChar char="•"/>
              <a:defRPr sz="2000" kern="1200" baseline="0">
                <a:solidFill>
                  <a:srgbClr val="6A005F"/>
                </a:solidFill>
                <a:latin typeface="+mn-lt"/>
                <a:ea typeface="+mn-ea"/>
                <a:cs typeface="+mn-cs"/>
              </a:defRPr>
            </a:lvl3pPr>
            <a:lvl4pPr marL="1600200" indent="-228600" algn="l" defTabSz="914400" rtl="0" eaLnBrk="1" latinLnBrk="0" hangingPunct="1">
              <a:lnSpc>
                <a:spcPct val="150000"/>
              </a:lnSpc>
              <a:spcBef>
                <a:spcPts val="0"/>
              </a:spcBef>
              <a:buFont typeface="Arial" panose="020B0604020202020204" pitchFamily="34" charset="0"/>
              <a:buChar char="•"/>
              <a:defRPr sz="1800" kern="1200" baseline="0">
                <a:solidFill>
                  <a:srgbClr val="6A005F"/>
                </a:solidFill>
                <a:latin typeface="+mn-lt"/>
                <a:ea typeface="+mn-ea"/>
                <a:cs typeface="+mn-cs"/>
              </a:defRPr>
            </a:lvl4pPr>
            <a:lvl5pPr marL="2057400" indent="-228600" algn="l" defTabSz="914400" rtl="0" eaLnBrk="1" latinLnBrk="0" hangingPunct="1">
              <a:lnSpc>
                <a:spcPct val="150000"/>
              </a:lnSpc>
              <a:spcBef>
                <a:spcPts val="0"/>
              </a:spcBef>
              <a:buFont typeface="Arial" panose="020B0604020202020204" pitchFamily="34" charset="0"/>
              <a:buChar char="•"/>
              <a:defRPr sz="1800" kern="1200" baseline="0">
                <a:solidFill>
                  <a:srgbClr val="6A005F"/>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t>思路</a:t>
            </a:r>
          </a:p>
        </p:txBody>
      </p:sp>
      <p:pic>
        <p:nvPicPr>
          <p:cNvPr id="6" name="内容占位符 8">
            <a:extLst>
              <a:ext uri="{FF2B5EF4-FFF2-40B4-BE49-F238E27FC236}">
                <a16:creationId xmlns:a16="http://schemas.microsoft.com/office/drawing/2014/main" id="{BDA33E2F-FDB0-4D1C-A21F-D745354A5CEC}"/>
              </a:ext>
            </a:extLst>
          </p:cNvPr>
          <p:cNvPicPr>
            <a:picLocks noChangeAspect="1"/>
          </p:cNvPicPr>
          <p:nvPr/>
        </p:nvPicPr>
        <p:blipFill rotWithShape="1">
          <a:blip r:embed="rId3">
            <a:extLst>
              <a:ext uri="{28A0092B-C50C-407E-A947-70E740481C1C}">
                <a14:useLocalDpi xmlns:a14="http://schemas.microsoft.com/office/drawing/2010/main" val="0"/>
              </a:ext>
            </a:extLst>
          </a:blip>
          <a:srcRect l="6855" t="20777" r="31454" b="15445"/>
          <a:stretch/>
        </p:blipFill>
        <p:spPr>
          <a:xfrm>
            <a:off x="172285" y="924488"/>
            <a:ext cx="5784542" cy="2948299"/>
          </a:xfrm>
          <a:prstGeom prst="rect">
            <a:avLst/>
          </a:prstGeom>
        </p:spPr>
      </p:pic>
      <p:sp>
        <p:nvSpPr>
          <p:cNvPr id="8" name="矩形: 圆角 7">
            <a:extLst>
              <a:ext uri="{FF2B5EF4-FFF2-40B4-BE49-F238E27FC236}">
                <a16:creationId xmlns:a16="http://schemas.microsoft.com/office/drawing/2014/main" id="{F4B2F66C-838D-409D-8A27-B27EDB7597E1}"/>
              </a:ext>
            </a:extLst>
          </p:cNvPr>
          <p:cNvSpPr/>
          <p:nvPr/>
        </p:nvSpPr>
        <p:spPr>
          <a:xfrm>
            <a:off x="1493208" y="4530722"/>
            <a:ext cx="3142695" cy="12339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rPr>
              <a:t>如果属于同一个单词就跳过判断</a:t>
            </a:r>
          </a:p>
        </p:txBody>
      </p:sp>
      <p:pic>
        <p:nvPicPr>
          <p:cNvPr id="9" name="图片 8">
            <a:extLst>
              <a:ext uri="{FF2B5EF4-FFF2-40B4-BE49-F238E27FC236}">
                <a16:creationId xmlns:a16="http://schemas.microsoft.com/office/drawing/2014/main" id="{D669628B-BAC2-4C87-9A7E-9ED2985EA626}"/>
              </a:ext>
            </a:extLst>
          </p:cNvPr>
          <p:cNvPicPr>
            <a:picLocks noChangeAspect="1"/>
          </p:cNvPicPr>
          <p:nvPr/>
        </p:nvPicPr>
        <p:blipFill rotWithShape="1">
          <a:blip r:embed="rId4">
            <a:extLst>
              <a:ext uri="{28A0092B-C50C-407E-A947-70E740481C1C}">
                <a14:useLocalDpi xmlns:a14="http://schemas.microsoft.com/office/drawing/2010/main" val="0"/>
              </a:ext>
            </a:extLst>
          </a:blip>
          <a:srcRect l="8090" t="18561" r="51740" b="13633"/>
          <a:stretch/>
        </p:blipFill>
        <p:spPr>
          <a:xfrm>
            <a:off x="6263814" y="2783915"/>
            <a:ext cx="4434978" cy="4005006"/>
          </a:xfrm>
          <a:prstGeom prst="rect">
            <a:avLst/>
          </a:prstGeom>
        </p:spPr>
      </p:pic>
      <p:sp>
        <p:nvSpPr>
          <p:cNvPr id="11" name="矩形: 圆角 10">
            <a:extLst>
              <a:ext uri="{FF2B5EF4-FFF2-40B4-BE49-F238E27FC236}">
                <a16:creationId xmlns:a16="http://schemas.microsoft.com/office/drawing/2014/main" id="{366A35B8-F363-4A6E-986E-1A5825585D8D}"/>
              </a:ext>
            </a:extLst>
          </p:cNvPr>
          <p:cNvSpPr/>
          <p:nvPr/>
        </p:nvSpPr>
        <p:spPr>
          <a:xfrm>
            <a:off x="6909955" y="924488"/>
            <a:ext cx="3142695" cy="12339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rPr>
              <a:t>使用“或”判断 逻辑简单</a:t>
            </a:r>
          </a:p>
        </p:txBody>
      </p:sp>
    </p:spTree>
    <p:extLst>
      <p:ext uri="{BB962C8B-B14F-4D97-AF65-F5344CB8AC3E}">
        <p14:creationId xmlns:p14="http://schemas.microsoft.com/office/powerpoint/2010/main" val="3715063910"/>
      </p:ext>
    </p:extLst>
  </p:cSld>
  <p:clrMapOvr>
    <a:masterClrMapping/>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灯片编号占位符 1">
            <a:extLst>
              <a:ext uri="{FF2B5EF4-FFF2-40B4-BE49-F238E27FC236}">
                <a16:creationId xmlns:a16="http://schemas.microsoft.com/office/drawing/2014/main" id="{1DA832BC-6251-4CB1-8215-8E6DF56FB25E}"/>
              </a:ext>
            </a:extLst>
          </p:cNvPr>
          <p:cNvSpPr txBox="1">
            <a:spLocks/>
          </p:cNvSpPr>
          <p:nvPr/>
        </p:nvSpPr>
        <p:spPr>
          <a:xfrm>
            <a:off x="13313707" y="6276014"/>
            <a:ext cx="1042988" cy="365125"/>
          </a:xfrm>
          <a:prstGeom prst="rect">
            <a:avLst/>
          </a:prstGeom>
        </p:spPr>
        <p:txBody>
          <a:bodyPr vert="horz" lIns="91440" tIns="45720" rIns="91440" bIns="45720" rtlCol="0" anchor="ctr"/>
          <a:lstStyle>
            <a:defPPr>
              <a:defRPr lang="en-US"/>
            </a:defPPr>
            <a:lvl1pPr marL="0" algn="ctr" defTabSz="457200" rtl="0" eaLnBrk="1" latinLnBrk="0" hangingPunct="1">
              <a:defRPr sz="2000" b="1"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fld id="{51D91E7F-84B6-4064-9D4E-CC7D244BCA04}" type="slidenum">
              <a:rPr kumimoji="0" lang="zh-CN" altLang="en-US" sz="2000" b="1" i="0" u="none" strike="noStrike" kern="1200" cap="none" spc="0" normalizeH="0" baseline="0" noProof="0" smtClean="0">
                <a:ln>
                  <a:noFill/>
                </a:ln>
                <a:solidFill>
                  <a:prstClr val="white"/>
                </a:solidFill>
                <a:effectLst/>
                <a:uLnTx/>
                <a:uFillTx/>
                <a:latin typeface="Times New Roman"/>
                <a:ea typeface="微软雅黑"/>
                <a:cs typeface=""/>
              </a:rPr>
              <a:pPr marL="0" marR="0" lvl="0" indent="0" algn="ctr" defTabSz="457200" rtl="0" eaLnBrk="1" fontAlgn="auto" latinLnBrk="0" hangingPunct="1">
                <a:lnSpc>
                  <a:spcPct val="100000"/>
                </a:lnSpc>
                <a:spcBef>
                  <a:spcPts val="0"/>
                </a:spcBef>
                <a:spcAft>
                  <a:spcPts val="0"/>
                </a:spcAft>
                <a:buClrTx/>
                <a:buSzTx/>
                <a:buFontTx/>
                <a:buNone/>
                <a:tabLst/>
                <a:defRPr/>
              </a:pPr>
              <a:t>3</a:t>
            </a:fld>
            <a:endParaRPr kumimoji="0" lang="zh-CN" altLang="en-US" sz="2000" b="1" i="0" u="none" strike="noStrike" kern="1200" cap="none" spc="0" normalizeH="0" baseline="0" noProof="0" dirty="0">
              <a:ln>
                <a:noFill/>
              </a:ln>
              <a:solidFill>
                <a:prstClr val="white"/>
              </a:solidFill>
              <a:effectLst/>
              <a:uLnTx/>
              <a:uFillTx/>
              <a:latin typeface="Times New Roman"/>
              <a:ea typeface="微软雅黑"/>
              <a:cs typeface=""/>
            </a:endParaRPr>
          </a:p>
        </p:txBody>
      </p:sp>
      <p:sp>
        <p:nvSpPr>
          <p:cNvPr id="12" name="文本占位符 2">
            <a:extLst>
              <a:ext uri="{FF2B5EF4-FFF2-40B4-BE49-F238E27FC236}">
                <a16:creationId xmlns:a16="http://schemas.microsoft.com/office/drawing/2014/main" id="{CF96E2EA-055B-4CA2-870B-B37A1AE89EA4}"/>
              </a:ext>
            </a:extLst>
          </p:cNvPr>
          <p:cNvSpPr txBox="1">
            <a:spLocks/>
          </p:cNvSpPr>
          <p:nvPr/>
        </p:nvSpPr>
        <p:spPr>
          <a:xfrm>
            <a:off x="800314" y="200098"/>
            <a:ext cx="8125656" cy="523220"/>
          </a:xfrm>
          <a:prstGeom prst="rect">
            <a:avLst/>
          </a:prstGeom>
        </p:spPr>
        <p:txBody>
          <a:bodyPr vert="horz" wrap="square" lIns="91440" tIns="45720" rIns="91440" bIns="45720" rtlCol="0" anchor="ctr" anchorCtr="0">
            <a:spAutoFit/>
          </a:bodyPr>
          <a:lstStyle>
            <a:lvl1pPr marL="0" indent="0" algn="l" defTabSz="914400" rtl="0" eaLnBrk="1" latinLnBrk="0" hangingPunct="1">
              <a:lnSpc>
                <a:spcPct val="100000"/>
              </a:lnSpc>
              <a:spcBef>
                <a:spcPts val="0"/>
              </a:spcBef>
              <a:buFont typeface="Arial" panose="020B0604020202020204" pitchFamily="34" charset="0"/>
              <a:buNone/>
              <a:defRPr sz="2800" b="1" i="0" kern="1200" baseline="0">
                <a:solidFill>
                  <a:srgbClr val="6A005F"/>
                </a:solidFill>
                <a:latin typeface="+mn-lt"/>
                <a:ea typeface="+mn-ea"/>
                <a:cs typeface="+mn-cs"/>
              </a:defRPr>
            </a:lvl1pPr>
            <a:lvl2pPr marL="685800" indent="-228600" algn="l" defTabSz="914400" rtl="0" eaLnBrk="1" latinLnBrk="0" hangingPunct="1">
              <a:lnSpc>
                <a:spcPct val="150000"/>
              </a:lnSpc>
              <a:spcBef>
                <a:spcPts val="0"/>
              </a:spcBef>
              <a:buFont typeface="Arial" panose="020B0604020202020204" pitchFamily="34" charset="0"/>
              <a:buChar char="•"/>
              <a:defRPr sz="2400" kern="1200" baseline="0">
                <a:solidFill>
                  <a:srgbClr val="6A005F"/>
                </a:solidFill>
                <a:latin typeface="+mn-lt"/>
                <a:ea typeface="+mn-ea"/>
                <a:cs typeface="+mn-cs"/>
              </a:defRPr>
            </a:lvl2pPr>
            <a:lvl3pPr marL="1143000" indent="-228600" algn="l" defTabSz="914400" rtl="0" eaLnBrk="1" latinLnBrk="0" hangingPunct="1">
              <a:lnSpc>
                <a:spcPct val="150000"/>
              </a:lnSpc>
              <a:spcBef>
                <a:spcPts val="0"/>
              </a:spcBef>
              <a:buFont typeface="Arial" panose="020B0604020202020204" pitchFamily="34" charset="0"/>
              <a:buChar char="•"/>
              <a:defRPr sz="2000" kern="1200" baseline="0">
                <a:solidFill>
                  <a:srgbClr val="6A005F"/>
                </a:solidFill>
                <a:latin typeface="+mn-lt"/>
                <a:ea typeface="+mn-ea"/>
                <a:cs typeface="+mn-cs"/>
              </a:defRPr>
            </a:lvl3pPr>
            <a:lvl4pPr marL="1600200" indent="-228600" algn="l" defTabSz="914400" rtl="0" eaLnBrk="1" latinLnBrk="0" hangingPunct="1">
              <a:lnSpc>
                <a:spcPct val="150000"/>
              </a:lnSpc>
              <a:spcBef>
                <a:spcPts val="0"/>
              </a:spcBef>
              <a:buFont typeface="Arial" panose="020B0604020202020204" pitchFamily="34" charset="0"/>
              <a:buChar char="•"/>
              <a:defRPr sz="1800" kern="1200" baseline="0">
                <a:solidFill>
                  <a:srgbClr val="6A005F"/>
                </a:solidFill>
                <a:latin typeface="+mn-lt"/>
                <a:ea typeface="+mn-ea"/>
                <a:cs typeface="+mn-cs"/>
              </a:defRPr>
            </a:lvl4pPr>
            <a:lvl5pPr marL="2057400" indent="-228600" algn="l" defTabSz="914400" rtl="0" eaLnBrk="1" latinLnBrk="0" hangingPunct="1">
              <a:lnSpc>
                <a:spcPct val="150000"/>
              </a:lnSpc>
              <a:spcBef>
                <a:spcPts val="0"/>
              </a:spcBef>
              <a:buFont typeface="Arial" panose="020B0604020202020204" pitchFamily="34" charset="0"/>
              <a:buChar char="•"/>
              <a:defRPr sz="1800" kern="1200" baseline="0">
                <a:solidFill>
                  <a:srgbClr val="6A005F"/>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6A005F"/>
                </a:solidFill>
                <a:effectLst/>
                <a:uLnTx/>
                <a:uFillTx/>
                <a:latin typeface="Times New Roman"/>
                <a:ea typeface="微软雅黑"/>
                <a:cs typeface="+mn-cs"/>
              </a:rPr>
              <a:t>总分得分分布</a:t>
            </a:r>
            <a:r>
              <a:rPr kumimoji="0" lang="en-US" sz="2800" b="1" i="0" u="none" strike="noStrike" kern="1200" cap="none" spc="0" normalizeH="0" baseline="0" noProof="0" dirty="0">
                <a:ln>
                  <a:noFill/>
                </a:ln>
                <a:solidFill>
                  <a:srgbClr val="6A005F"/>
                </a:solidFill>
                <a:effectLst/>
                <a:uLnTx/>
                <a:uFillTx/>
                <a:latin typeface="Times New Roman"/>
                <a:ea typeface="微软雅黑"/>
                <a:cs typeface="+mn-cs"/>
              </a:rPr>
              <a:t> </a:t>
            </a:r>
          </a:p>
        </p:txBody>
      </p:sp>
      <p:pic>
        <p:nvPicPr>
          <p:cNvPr id="2" name="图片 1">
            <a:extLst>
              <a:ext uri="{FF2B5EF4-FFF2-40B4-BE49-F238E27FC236}">
                <a16:creationId xmlns:a16="http://schemas.microsoft.com/office/drawing/2014/main" id="{E55E0747-FE70-4595-AF34-BD633A204DCD}"/>
              </a:ext>
            </a:extLst>
          </p:cNvPr>
          <p:cNvPicPr>
            <a:picLocks noChangeAspect="1"/>
          </p:cNvPicPr>
          <p:nvPr/>
        </p:nvPicPr>
        <p:blipFill>
          <a:blip r:embed="rId3"/>
          <a:stretch>
            <a:fillRect/>
          </a:stretch>
        </p:blipFill>
        <p:spPr>
          <a:xfrm>
            <a:off x="400819" y="1309505"/>
            <a:ext cx="5467022" cy="4238989"/>
          </a:xfrm>
          <a:prstGeom prst="rect">
            <a:avLst/>
          </a:prstGeom>
        </p:spPr>
      </p:pic>
      <p:sp>
        <p:nvSpPr>
          <p:cNvPr id="3" name="文本框 2">
            <a:extLst>
              <a:ext uri="{FF2B5EF4-FFF2-40B4-BE49-F238E27FC236}">
                <a16:creationId xmlns:a16="http://schemas.microsoft.com/office/drawing/2014/main" id="{6553082E-3F31-432C-BD92-0352E310F7FF}"/>
              </a:ext>
            </a:extLst>
          </p:cNvPr>
          <p:cNvSpPr txBox="1"/>
          <p:nvPr/>
        </p:nvSpPr>
        <p:spPr>
          <a:xfrm>
            <a:off x="6945745" y="1496291"/>
            <a:ext cx="4378036" cy="2308324"/>
          </a:xfrm>
          <a:prstGeom prst="rect">
            <a:avLst/>
          </a:prstGeom>
          <a:noFill/>
        </p:spPr>
        <p:txBody>
          <a:bodyPr wrap="square" rtlCol="0">
            <a:spAutoFit/>
          </a:bodyPr>
          <a:lstStyle/>
          <a:p>
            <a:r>
              <a:rPr lang="zh-CN" altLang="en-US" dirty="0"/>
              <a:t> 参与人数：</a:t>
            </a:r>
            <a:r>
              <a:rPr lang="en-US" altLang="zh-CN" dirty="0"/>
              <a:t>247</a:t>
            </a:r>
            <a:r>
              <a:rPr lang="zh-CN" altLang="en-US" dirty="0"/>
              <a:t>人</a:t>
            </a:r>
            <a:endParaRPr lang="en-US" altLang="zh-CN" dirty="0"/>
          </a:p>
          <a:p>
            <a:r>
              <a:rPr lang="zh-CN" altLang="en-US" dirty="0"/>
              <a:t> 满   分 ：</a:t>
            </a:r>
            <a:r>
              <a:rPr lang="en-US" altLang="zh-CN" dirty="0"/>
              <a:t>91</a:t>
            </a:r>
            <a:r>
              <a:rPr lang="zh-CN" altLang="en-US" dirty="0"/>
              <a:t>人  （</a:t>
            </a:r>
            <a:r>
              <a:rPr lang="en-US" altLang="zh-CN" dirty="0"/>
              <a:t>36.84%</a:t>
            </a:r>
            <a:r>
              <a:rPr lang="zh-CN" altLang="en-US" dirty="0"/>
              <a:t>）</a:t>
            </a:r>
            <a:endParaRPr lang="en-US" altLang="zh-CN" dirty="0"/>
          </a:p>
          <a:p>
            <a:r>
              <a:rPr lang="en-US" altLang="zh-CN" dirty="0"/>
              <a:t> 80~99 </a:t>
            </a:r>
            <a:r>
              <a:rPr lang="zh-CN" altLang="en-US" dirty="0"/>
              <a:t>：</a:t>
            </a:r>
            <a:r>
              <a:rPr lang="en-US" altLang="zh-CN" dirty="0"/>
              <a:t>99</a:t>
            </a:r>
            <a:r>
              <a:rPr lang="zh-CN" altLang="en-US" dirty="0"/>
              <a:t>人  （</a:t>
            </a:r>
            <a:r>
              <a:rPr lang="en-US" altLang="zh-CN" dirty="0"/>
              <a:t>40.08%</a:t>
            </a:r>
            <a:r>
              <a:rPr lang="zh-CN" altLang="en-US" dirty="0"/>
              <a:t>）</a:t>
            </a:r>
            <a:endParaRPr lang="en-US" altLang="zh-CN" dirty="0"/>
          </a:p>
          <a:p>
            <a:r>
              <a:rPr lang="en-US" altLang="zh-CN" dirty="0"/>
              <a:t> 60~80 </a:t>
            </a:r>
            <a:r>
              <a:rPr lang="zh-CN" altLang="en-US" dirty="0"/>
              <a:t>：</a:t>
            </a:r>
            <a:r>
              <a:rPr lang="en-US" altLang="zh-CN" dirty="0"/>
              <a:t>22</a:t>
            </a:r>
            <a:r>
              <a:rPr lang="zh-CN" altLang="en-US" dirty="0"/>
              <a:t>人  （</a:t>
            </a:r>
            <a:r>
              <a:rPr lang="en-US" altLang="zh-CN" dirty="0"/>
              <a:t>8.91%  </a:t>
            </a:r>
            <a:r>
              <a:rPr lang="zh-CN" altLang="en-US" dirty="0"/>
              <a:t>）</a:t>
            </a:r>
            <a:endParaRPr lang="en-US" altLang="zh-CN" dirty="0"/>
          </a:p>
          <a:p>
            <a:r>
              <a:rPr lang="en-US" altLang="zh-CN" dirty="0"/>
              <a:t> 40~60 </a:t>
            </a:r>
            <a:r>
              <a:rPr lang="zh-CN" altLang="en-US" dirty="0"/>
              <a:t>：</a:t>
            </a:r>
            <a:r>
              <a:rPr lang="en-US" altLang="zh-CN" dirty="0"/>
              <a:t>06</a:t>
            </a:r>
            <a:r>
              <a:rPr lang="zh-CN" altLang="en-US" dirty="0"/>
              <a:t>人  （</a:t>
            </a:r>
            <a:r>
              <a:rPr lang="en-US" altLang="zh-CN" dirty="0"/>
              <a:t>2.43%  </a:t>
            </a:r>
            <a:r>
              <a:rPr lang="zh-CN" altLang="en-US" dirty="0"/>
              <a:t>）</a:t>
            </a:r>
            <a:endParaRPr lang="en-US" altLang="zh-CN" dirty="0"/>
          </a:p>
          <a:p>
            <a:r>
              <a:rPr lang="en-US" altLang="zh-CN" dirty="0"/>
              <a:t> 20~40 </a:t>
            </a:r>
            <a:r>
              <a:rPr lang="zh-CN" altLang="en-US" dirty="0"/>
              <a:t>：</a:t>
            </a:r>
            <a:r>
              <a:rPr lang="en-US" altLang="zh-CN" dirty="0"/>
              <a:t>09</a:t>
            </a:r>
            <a:r>
              <a:rPr lang="zh-CN" altLang="en-US" dirty="0"/>
              <a:t>人  （</a:t>
            </a:r>
            <a:r>
              <a:rPr lang="en-US" altLang="zh-CN" dirty="0"/>
              <a:t>3.64%</a:t>
            </a:r>
            <a:r>
              <a:rPr lang="zh-CN" altLang="en-US" dirty="0"/>
              <a:t>  ）</a:t>
            </a:r>
            <a:endParaRPr lang="en-US" altLang="zh-CN" dirty="0"/>
          </a:p>
          <a:p>
            <a:r>
              <a:rPr lang="en-US" altLang="zh-CN" dirty="0"/>
              <a:t> 01~20 </a:t>
            </a:r>
            <a:r>
              <a:rPr lang="zh-CN" altLang="en-US" dirty="0"/>
              <a:t>：</a:t>
            </a:r>
            <a:r>
              <a:rPr lang="en-US" altLang="zh-CN" dirty="0"/>
              <a:t>06</a:t>
            </a:r>
            <a:r>
              <a:rPr lang="zh-CN" altLang="en-US" dirty="0"/>
              <a:t>人  （</a:t>
            </a:r>
            <a:r>
              <a:rPr lang="en-US" altLang="zh-CN" dirty="0"/>
              <a:t>2.43%  </a:t>
            </a:r>
            <a:r>
              <a:rPr lang="zh-CN" altLang="en-US" dirty="0"/>
              <a:t>）</a:t>
            </a:r>
            <a:endParaRPr lang="en-US" altLang="zh-CN" dirty="0"/>
          </a:p>
          <a:p>
            <a:r>
              <a:rPr lang="en-US" altLang="zh-CN" dirty="0"/>
              <a:t> </a:t>
            </a:r>
            <a:r>
              <a:rPr lang="zh-CN" altLang="en-US" dirty="0"/>
              <a:t>零   分 ：</a:t>
            </a:r>
            <a:r>
              <a:rPr lang="en-US" altLang="zh-CN" dirty="0"/>
              <a:t>14</a:t>
            </a:r>
            <a:r>
              <a:rPr lang="zh-CN" altLang="en-US" dirty="0"/>
              <a:t>人  （</a:t>
            </a:r>
            <a:r>
              <a:rPr lang="en-US" altLang="zh-CN" dirty="0"/>
              <a:t>5.67%  </a:t>
            </a:r>
            <a:r>
              <a:rPr lang="zh-CN" altLang="en-US" dirty="0"/>
              <a:t>）</a:t>
            </a:r>
          </a:p>
        </p:txBody>
      </p:sp>
    </p:spTree>
    <p:extLst>
      <p:ext uri="{BB962C8B-B14F-4D97-AF65-F5344CB8AC3E}">
        <p14:creationId xmlns:p14="http://schemas.microsoft.com/office/powerpoint/2010/main" val="1888400517"/>
      </p:ext>
    </p:extLst>
  </p:cSld>
  <p:clrMapOvr>
    <a:masterClrMapping/>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灯片编号占位符 1">
            <a:extLst>
              <a:ext uri="{FF2B5EF4-FFF2-40B4-BE49-F238E27FC236}">
                <a16:creationId xmlns:a16="http://schemas.microsoft.com/office/drawing/2014/main" id="{1DA832BC-6251-4CB1-8215-8E6DF56FB25E}"/>
              </a:ext>
            </a:extLst>
          </p:cNvPr>
          <p:cNvSpPr txBox="1">
            <a:spLocks/>
          </p:cNvSpPr>
          <p:nvPr/>
        </p:nvSpPr>
        <p:spPr>
          <a:xfrm>
            <a:off x="13313707" y="6276014"/>
            <a:ext cx="1042988" cy="365125"/>
          </a:xfrm>
          <a:prstGeom prst="rect">
            <a:avLst/>
          </a:prstGeom>
        </p:spPr>
        <p:txBody>
          <a:bodyPr vert="horz" lIns="91440" tIns="45720" rIns="91440" bIns="45720" rtlCol="0" anchor="ctr"/>
          <a:lstStyle>
            <a:defPPr>
              <a:defRPr lang="en-US"/>
            </a:defPPr>
            <a:lvl1pPr marL="0" algn="ctr" defTabSz="457200" rtl="0" eaLnBrk="1" latinLnBrk="0" hangingPunct="1">
              <a:defRPr sz="2000" b="1"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fld id="{51D91E7F-84B6-4064-9D4E-CC7D244BCA04}" type="slidenum">
              <a:rPr kumimoji="0" lang="zh-CN" altLang="en-US" sz="2000" b="1" i="0" u="none" strike="noStrike" kern="1200" cap="none" spc="0" normalizeH="0" baseline="0" noProof="0" smtClean="0">
                <a:ln>
                  <a:noFill/>
                </a:ln>
                <a:solidFill>
                  <a:prstClr val="white"/>
                </a:solidFill>
                <a:effectLst/>
                <a:uLnTx/>
                <a:uFillTx/>
                <a:latin typeface="Times New Roman"/>
                <a:ea typeface="微软雅黑"/>
                <a:cs typeface=""/>
              </a:rPr>
              <a:pPr marL="0" marR="0" lvl="0" indent="0" algn="ctr" defTabSz="457200" rtl="0" eaLnBrk="1" fontAlgn="auto" latinLnBrk="0" hangingPunct="1">
                <a:lnSpc>
                  <a:spcPct val="100000"/>
                </a:lnSpc>
                <a:spcBef>
                  <a:spcPts val="0"/>
                </a:spcBef>
                <a:spcAft>
                  <a:spcPts val="0"/>
                </a:spcAft>
                <a:buClrTx/>
                <a:buSzTx/>
                <a:buFontTx/>
                <a:buNone/>
                <a:tabLst/>
                <a:defRPr/>
              </a:pPr>
              <a:t>30</a:t>
            </a:fld>
            <a:endParaRPr kumimoji="0" lang="zh-CN" altLang="en-US" sz="2000" b="1" i="0" u="none" strike="noStrike" kern="1200" cap="none" spc="0" normalizeH="0" baseline="0" noProof="0" dirty="0">
              <a:ln>
                <a:noFill/>
              </a:ln>
              <a:solidFill>
                <a:prstClr val="white"/>
              </a:solidFill>
              <a:effectLst/>
              <a:uLnTx/>
              <a:uFillTx/>
              <a:latin typeface="Times New Roman"/>
              <a:ea typeface="微软雅黑"/>
              <a:cs typeface=""/>
            </a:endParaRPr>
          </a:p>
        </p:txBody>
      </p:sp>
      <p:sp>
        <p:nvSpPr>
          <p:cNvPr id="12" name="文本占位符 2">
            <a:extLst>
              <a:ext uri="{FF2B5EF4-FFF2-40B4-BE49-F238E27FC236}">
                <a16:creationId xmlns:a16="http://schemas.microsoft.com/office/drawing/2014/main" id="{CF96E2EA-055B-4CA2-870B-B37A1AE89EA4}"/>
              </a:ext>
            </a:extLst>
          </p:cNvPr>
          <p:cNvSpPr txBox="1">
            <a:spLocks/>
          </p:cNvSpPr>
          <p:nvPr/>
        </p:nvSpPr>
        <p:spPr>
          <a:xfrm>
            <a:off x="800314" y="200098"/>
            <a:ext cx="10772850" cy="523220"/>
          </a:xfrm>
          <a:prstGeom prst="rect">
            <a:avLst/>
          </a:prstGeom>
        </p:spPr>
        <p:txBody>
          <a:bodyPr vert="horz" wrap="square" lIns="91440" tIns="45720" rIns="91440" bIns="45720" rtlCol="0" anchor="ctr" anchorCtr="0">
            <a:spAutoFit/>
          </a:bodyPr>
          <a:lstStyle>
            <a:lvl1pPr marL="0" indent="0" algn="l" defTabSz="914400" rtl="0" eaLnBrk="1" latinLnBrk="0" hangingPunct="1">
              <a:lnSpc>
                <a:spcPct val="100000"/>
              </a:lnSpc>
              <a:spcBef>
                <a:spcPts val="0"/>
              </a:spcBef>
              <a:buFont typeface="Arial" panose="020B0604020202020204" pitchFamily="34" charset="0"/>
              <a:buNone/>
              <a:defRPr sz="2800" b="1" i="0" kern="1200" baseline="0">
                <a:solidFill>
                  <a:srgbClr val="6A005F"/>
                </a:solidFill>
                <a:latin typeface="+mn-lt"/>
                <a:ea typeface="+mn-ea"/>
                <a:cs typeface="+mn-cs"/>
              </a:defRPr>
            </a:lvl1pPr>
            <a:lvl2pPr marL="685800" indent="-228600" algn="l" defTabSz="914400" rtl="0" eaLnBrk="1" latinLnBrk="0" hangingPunct="1">
              <a:lnSpc>
                <a:spcPct val="150000"/>
              </a:lnSpc>
              <a:spcBef>
                <a:spcPts val="0"/>
              </a:spcBef>
              <a:buFont typeface="Arial" panose="020B0604020202020204" pitchFamily="34" charset="0"/>
              <a:buChar char="•"/>
              <a:defRPr sz="2400" kern="1200" baseline="0">
                <a:solidFill>
                  <a:srgbClr val="6A005F"/>
                </a:solidFill>
                <a:latin typeface="+mn-lt"/>
                <a:ea typeface="+mn-ea"/>
                <a:cs typeface="+mn-cs"/>
              </a:defRPr>
            </a:lvl2pPr>
            <a:lvl3pPr marL="1143000" indent="-228600" algn="l" defTabSz="914400" rtl="0" eaLnBrk="1" latinLnBrk="0" hangingPunct="1">
              <a:lnSpc>
                <a:spcPct val="150000"/>
              </a:lnSpc>
              <a:spcBef>
                <a:spcPts val="0"/>
              </a:spcBef>
              <a:buFont typeface="Arial" panose="020B0604020202020204" pitchFamily="34" charset="0"/>
              <a:buChar char="•"/>
              <a:defRPr sz="2000" kern="1200" baseline="0">
                <a:solidFill>
                  <a:srgbClr val="6A005F"/>
                </a:solidFill>
                <a:latin typeface="+mn-lt"/>
                <a:ea typeface="+mn-ea"/>
                <a:cs typeface="+mn-cs"/>
              </a:defRPr>
            </a:lvl3pPr>
            <a:lvl4pPr marL="1600200" indent="-228600" algn="l" defTabSz="914400" rtl="0" eaLnBrk="1" latinLnBrk="0" hangingPunct="1">
              <a:lnSpc>
                <a:spcPct val="150000"/>
              </a:lnSpc>
              <a:spcBef>
                <a:spcPts val="0"/>
              </a:spcBef>
              <a:buFont typeface="Arial" panose="020B0604020202020204" pitchFamily="34" charset="0"/>
              <a:buChar char="•"/>
              <a:defRPr sz="1800" kern="1200" baseline="0">
                <a:solidFill>
                  <a:srgbClr val="6A005F"/>
                </a:solidFill>
                <a:latin typeface="+mn-lt"/>
                <a:ea typeface="+mn-ea"/>
                <a:cs typeface="+mn-cs"/>
              </a:defRPr>
            </a:lvl4pPr>
            <a:lvl5pPr marL="2057400" indent="-228600" algn="l" defTabSz="914400" rtl="0" eaLnBrk="1" latinLnBrk="0" hangingPunct="1">
              <a:lnSpc>
                <a:spcPct val="150000"/>
              </a:lnSpc>
              <a:spcBef>
                <a:spcPts val="0"/>
              </a:spcBef>
              <a:buFont typeface="Arial" panose="020B0604020202020204" pitchFamily="34" charset="0"/>
              <a:buChar char="•"/>
              <a:defRPr sz="1800" kern="1200" baseline="0">
                <a:solidFill>
                  <a:srgbClr val="6A005F"/>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t>4.</a:t>
            </a:r>
            <a:r>
              <a:rPr lang="zh-CN" altLang="en-US" dirty="0"/>
              <a:t>危险区域</a:t>
            </a:r>
          </a:p>
        </p:txBody>
      </p:sp>
      <p:sp>
        <p:nvSpPr>
          <p:cNvPr id="13" name="内容占位符 2">
            <a:extLst>
              <a:ext uri="{FF2B5EF4-FFF2-40B4-BE49-F238E27FC236}">
                <a16:creationId xmlns:a16="http://schemas.microsoft.com/office/drawing/2014/main" id="{8EF27999-73AE-484E-AB40-2349F5FCC36C}"/>
              </a:ext>
            </a:extLst>
          </p:cNvPr>
          <p:cNvSpPr txBox="1">
            <a:spLocks/>
          </p:cNvSpPr>
          <p:nvPr/>
        </p:nvSpPr>
        <p:spPr>
          <a:xfrm>
            <a:off x="838200" y="1690688"/>
            <a:ext cx="10515600"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ltLang="zh-CN"/>
          </a:p>
          <a:p>
            <a:r>
              <a:rPr lang="zh-CN" altLang="en-US"/>
              <a:t>一个恐怖组织在一座城市中安放了定时炸弹，其威力巨大，现在这里的警长想知道最坏的情况下会有哪些街区受威胁。</a:t>
            </a:r>
            <a:endParaRPr lang="en-US" altLang="zh-CN"/>
          </a:p>
          <a:p>
            <a:endParaRPr lang="en-US" altLang="zh-CN"/>
          </a:p>
          <a:p>
            <a:r>
              <a:rPr lang="zh-CN" altLang="en-US"/>
              <a:t>现在已知有一个恐怖组织在其中的一个街区安放了定时炸弹，其威力为</a:t>
            </a:r>
            <a:r>
              <a:rPr lang="en-US" altLang="zh-CN"/>
              <a:t>T</a:t>
            </a:r>
            <a:r>
              <a:rPr lang="zh-CN" altLang="en-US"/>
              <a:t>，即所有到这个街区的直线距离小于等于</a:t>
            </a:r>
            <a:r>
              <a:rPr lang="en-US" altLang="zh-CN"/>
              <a:t>T</a:t>
            </a:r>
            <a:r>
              <a:rPr lang="zh-CN" altLang="en-US"/>
              <a:t>的街区都会受威胁</a:t>
            </a:r>
            <a:r>
              <a:rPr lang="en-US" altLang="zh-CN"/>
              <a:t>(</a:t>
            </a:r>
            <a:r>
              <a:rPr lang="zh-CN" altLang="en-US"/>
              <a:t>仅考虑竖直和水平方向的街道</a:t>
            </a:r>
            <a:r>
              <a:rPr lang="en-US" altLang="zh-CN"/>
              <a:t>)</a:t>
            </a:r>
            <a:r>
              <a:rPr lang="zh-CN" altLang="en-US"/>
              <a:t>，已知有</a:t>
            </a:r>
            <a:r>
              <a:rPr lang="en-US" altLang="zh-CN"/>
              <a:t>K</a:t>
            </a:r>
            <a:r>
              <a:rPr lang="zh-CN" altLang="en-US"/>
              <a:t>个可能的炸弹安放位置，现在这里的警长想知道最坏的情况下会有多少街区受威胁。</a:t>
            </a:r>
            <a:endParaRPr lang="zh-CN" altLang="en-US" dirty="0"/>
          </a:p>
        </p:txBody>
      </p:sp>
    </p:spTree>
    <p:extLst>
      <p:ext uri="{BB962C8B-B14F-4D97-AF65-F5344CB8AC3E}">
        <p14:creationId xmlns:p14="http://schemas.microsoft.com/office/powerpoint/2010/main" val="1573013318"/>
      </p:ext>
    </p:extLst>
  </p:cSld>
  <p:clrMapOvr>
    <a:masterClrMapping/>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灯片编号占位符 1">
            <a:extLst>
              <a:ext uri="{FF2B5EF4-FFF2-40B4-BE49-F238E27FC236}">
                <a16:creationId xmlns:a16="http://schemas.microsoft.com/office/drawing/2014/main" id="{1DA832BC-6251-4CB1-8215-8E6DF56FB25E}"/>
              </a:ext>
            </a:extLst>
          </p:cNvPr>
          <p:cNvSpPr txBox="1">
            <a:spLocks/>
          </p:cNvSpPr>
          <p:nvPr/>
        </p:nvSpPr>
        <p:spPr>
          <a:xfrm>
            <a:off x="13313707" y="6276014"/>
            <a:ext cx="1042988" cy="365125"/>
          </a:xfrm>
          <a:prstGeom prst="rect">
            <a:avLst/>
          </a:prstGeom>
        </p:spPr>
        <p:txBody>
          <a:bodyPr vert="horz" lIns="91440" tIns="45720" rIns="91440" bIns="45720" rtlCol="0" anchor="ctr"/>
          <a:lstStyle>
            <a:defPPr>
              <a:defRPr lang="en-US"/>
            </a:defPPr>
            <a:lvl1pPr marL="0" algn="ctr" defTabSz="457200" rtl="0" eaLnBrk="1" latinLnBrk="0" hangingPunct="1">
              <a:defRPr sz="2000" b="1"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fld id="{51D91E7F-84B6-4064-9D4E-CC7D244BCA04}" type="slidenum">
              <a:rPr kumimoji="0" lang="zh-CN" altLang="en-US" sz="2000" b="1" i="0" u="none" strike="noStrike" kern="1200" cap="none" spc="0" normalizeH="0" baseline="0" noProof="0" smtClean="0">
                <a:ln>
                  <a:noFill/>
                </a:ln>
                <a:solidFill>
                  <a:prstClr val="white"/>
                </a:solidFill>
                <a:effectLst/>
                <a:uLnTx/>
                <a:uFillTx/>
                <a:latin typeface="Times New Roman"/>
                <a:ea typeface="微软雅黑"/>
                <a:cs typeface=""/>
              </a:rPr>
              <a:pPr marL="0" marR="0" lvl="0" indent="0" algn="ctr" defTabSz="457200" rtl="0" eaLnBrk="1" fontAlgn="auto" latinLnBrk="0" hangingPunct="1">
                <a:lnSpc>
                  <a:spcPct val="100000"/>
                </a:lnSpc>
                <a:spcBef>
                  <a:spcPts val="0"/>
                </a:spcBef>
                <a:spcAft>
                  <a:spcPts val="0"/>
                </a:spcAft>
                <a:buClrTx/>
                <a:buSzTx/>
                <a:buFontTx/>
                <a:buNone/>
                <a:tabLst/>
                <a:defRPr/>
              </a:pPr>
              <a:t>31</a:t>
            </a:fld>
            <a:endParaRPr kumimoji="0" lang="zh-CN" altLang="en-US" sz="2000" b="1" i="0" u="none" strike="noStrike" kern="1200" cap="none" spc="0" normalizeH="0" baseline="0" noProof="0" dirty="0">
              <a:ln>
                <a:noFill/>
              </a:ln>
              <a:solidFill>
                <a:prstClr val="white"/>
              </a:solidFill>
              <a:effectLst/>
              <a:uLnTx/>
              <a:uFillTx/>
              <a:latin typeface="Times New Roman"/>
              <a:ea typeface="微软雅黑"/>
              <a:cs typeface=""/>
            </a:endParaRPr>
          </a:p>
        </p:txBody>
      </p:sp>
      <p:sp>
        <p:nvSpPr>
          <p:cNvPr id="12" name="文本占位符 2">
            <a:extLst>
              <a:ext uri="{FF2B5EF4-FFF2-40B4-BE49-F238E27FC236}">
                <a16:creationId xmlns:a16="http://schemas.microsoft.com/office/drawing/2014/main" id="{CF96E2EA-055B-4CA2-870B-B37A1AE89EA4}"/>
              </a:ext>
            </a:extLst>
          </p:cNvPr>
          <p:cNvSpPr txBox="1">
            <a:spLocks/>
          </p:cNvSpPr>
          <p:nvPr/>
        </p:nvSpPr>
        <p:spPr>
          <a:xfrm>
            <a:off x="800314" y="200098"/>
            <a:ext cx="10772850" cy="523220"/>
          </a:xfrm>
          <a:prstGeom prst="rect">
            <a:avLst/>
          </a:prstGeom>
        </p:spPr>
        <p:txBody>
          <a:bodyPr vert="horz" wrap="square" lIns="91440" tIns="45720" rIns="91440" bIns="45720" rtlCol="0" anchor="ctr" anchorCtr="0">
            <a:spAutoFit/>
          </a:bodyPr>
          <a:lstStyle>
            <a:lvl1pPr marL="0" indent="0" algn="l" defTabSz="914400" rtl="0" eaLnBrk="1" latinLnBrk="0" hangingPunct="1">
              <a:lnSpc>
                <a:spcPct val="100000"/>
              </a:lnSpc>
              <a:spcBef>
                <a:spcPts val="0"/>
              </a:spcBef>
              <a:buFont typeface="Arial" panose="020B0604020202020204" pitchFamily="34" charset="0"/>
              <a:buNone/>
              <a:defRPr sz="2800" b="1" i="0" kern="1200" baseline="0">
                <a:solidFill>
                  <a:srgbClr val="6A005F"/>
                </a:solidFill>
                <a:latin typeface="+mn-lt"/>
                <a:ea typeface="+mn-ea"/>
                <a:cs typeface="+mn-cs"/>
              </a:defRPr>
            </a:lvl1pPr>
            <a:lvl2pPr marL="685800" indent="-228600" algn="l" defTabSz="914400" rtl="0" eaLnBrk="1" latinLnBrk="0" hangingPunct="1">
              <a:lnSpc>
                <a:spcPct val="150000"/>
              </a:lnSpc>
              <a:spcBef>
                <a:spcPts val="0"/>
              </a:spcBef>
              <a:buFont typeface="Arial" panose="020B0604020202020204" pitchFamily="34" charset="0"/>
              <a:buChar char="•"/>
              <a:defRPr sz="2400" kern="1200" baseline="0">
                <a:solidFill>
                  <a:srgbClr val="6A005F"/>
                </a:solidFill>
                <a:latin typeface="+mn-lt"/>
                <a:ea typeface="+mn-ea"/>
                <a:cs typeface="+mn-cs"/>
              </a:defRPr>
            </a:lvl2pPr>
            <a:lvl3pPr marL="1143000" indent="-228600" algn="l" defTabSz="914400" rtl="0" eaLnBrk="1" latinLnBrk="0" hangingPunct="1">
              <a:lnSpc>
                <a:spcPct val="150000"/>
              </a:lnSpc>
              <a:spcBef>
                <a:spcPts val="0"/>
              </a:spcBef>
              <a:buFont typeface="Arial" panose="020B0604020202020204" pitchFamily="34" charset="0"/>
              <a:buChar char="•"/>
              <a:defRPr sz="2000" kern="1200" baseline="0">
                <a:solidFill>
                  <a:srgbClr val="6A005F"/>
                </a:solidFill>
                <a:latin typeface="+mn-lt"/>
                <a:ea typeface="+mn-ea"/>
                <a:cs typeface="+mn-cs"/>
              </a:defRPr>
            </a:lvl3pPr>
            <a:lvl4pPr marL="1600200" indent="-228600" algn="l" defTabSz="914400" rtl="0" eaLnBrk="1" latinLnBrk="0" hangingPunct="1">
              <a:lnSpc>
                <a:spcPct val="150000"/>
              </a:lnSpc>
              <a:spcBef>
                <a:spcPts val="0"/>
              </a:spcBef>
              <a:buFont typeface="Arial" panose="020B0604020202020204" pitchFamily="34" charset="0"/>
              <a:buChar char="•"/>
              <a:defRPr sz="1800" kern="1200" baseline="0">
                <a:solidFill>
                  <a:srgbClr val="6A005F"/>
                </a:solidFill>
                <a:latin typeface="+mn-lt"/>
                <a:ea typeface="+mn-ea"/>
                <a:cs typeface="+mn-cs"/>
              </a:defRPr>
            </a:lvl4pPr>
            <a:lvl5pPr marL="2057400" indent="-228600" algn="l" defTabSz="914400" rtl="0" eaLnBrk="1" latinLnBrk="0" hangingPunct="1">
              <a:lnSpc>
                <a:spcPct val="150000"/>
              </a:lnSpc>
              <a:spcBef>
                <a:spcPts val="0"/>
              </a:spcBef>
              <a:buFont typeface="Arial" panose="020B0604020202020204" pitchFamily="34" charset="0"/>
              <a:buChar char="•"/>
              <a:defRPr sz="1800" kern="1200" baseline="0">
                <a:solidFill>
                  <a:srgbClr val="6A005F"/>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t>4.</a:t>
            </a:r>
            <a:r>
              <a:rPr lang="zh-CN" altLang="en-US" dirty="0"/>
              <a:t>危险区域</a:t>
            </a:r>
          </a:p>
        </p:txBody>
      </p:sp>
      <p:pic>
        <p:nvPicPr>
          <p:cNvPr id="5" name="内容占位符 4">
            <a:extLst>
              <a:ext uri="{FF2B5EF4-FFF2-40B4-BE49-F238E27FC236}">
                <a16:creationId xmlns:a16="http://schemas.microsoft.com/office/drawing/2014/main" id="{FA1C4507-3570-45BC-9E4B-A02FDFCBCCD5}"/>
              </a:ext>
            </a:extLst>
          </p:cNvPr>
          <p:cNvPicPr>
            <a:picLocks noChangeAspect="1"/>
          </p:cNvPicPr>
          <p:nvPr/>
        </p:nvPicPr>
        <p:blipFill rotWithShape="1">
          <a:blip r:embed="rId3">
            <a:extLst>
              <a:ext uri="{28A0092B-C50C-407E-A947-70E740481C1C}">
                <a14:useLocalDpi xmlns:a14="http://schemas.microsoft.com/office/drawing/2010/main" val="0"/>
              </a:ext>
            </a:extLst>
          </a:blip>
          <a:srcRect l="4952" t="9228" r="37236" b="13014"/>
          <a:stretch/>
        </p:blipFill>
        <p:spPr>
          <a:xfrm>
            <a:off x="23225" y="728868"/>
            <a:ext cx="7897540" cy="6129132"/>
          </a:xfrm>
          <a:prstGeom prst="rect">
            <a:avLst/>
          </a:prstGeom>
        </p:spPr>
      </p:pic>
      <p:sp>
        <p:nvSpPr>
          <p:cNvPr id="7" name="文本框 6">
            <a:extLst>
              <a:ext uri="{FF2B5EF4-FFF2-40B4-BE49-F238E27FC236}">
                <a16:creationId xmlns:a16="http://schemas.microsoft.com/office/drawing/2014/main" id="{EF33BE55-9D20-4A4A-9D91-1BBBA80D5D9B}"/>
              </a:ext>
            </a:extLst>
          </p:cNvPr>
          <p:cNvSpPr txBox="1"/>
          <p:nvPr/>
        </p:nvSpPr>
        <p:spPr>
          <a:xfrm>
            <a:off x="7920765" y="1060119"/>
            <a:ext cx="3826276" cy="224676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err="1">
                <a:ln>
                  <a:noFill/>
                </a:ln>
                <a:solidFill>
                  <a:prstClr val="black"/>
                </a:solidFill>
                <a:effectLst/>
                <a:uLnTx/>
                <a:uFillTx/>
                <a:latin typeface="等线" panose="020F0502020204030204"/>
                <a:ea typeface="等线" panose="02010600030101010101" pitchFamily="2" charset="-122"/>
                <a:cs typeface="+mn-cs"/>
              </a:rPr>
              <a:t>Tup</a:t>
            </a:r>
            <a:r>
              <a:rPr kumimoji="0" lang="zh-CN" altLang="en-US" sz="2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结构体 类似一个点坐标的形式</a:t>
            </a:r>
            <a:endParaRPr kumimoji="0" lang="en-US" altLang="zh-CN" sz="2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不去考虑这个点是否有威胁</a:t>
            </a:r>
            <a:endParaRPr kumimoji="0" lang="en-US" altLang="zh-CN" sz="2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直接置入新数组 排序</a:t>
            </a:r>
            <a:endParaRPr kumimoji="0" lang="en-US" altLang="zh-CN" sz="2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550180619"/>
      </p:ext>
    </p:extLst>
  </p:cSld>
  <p:clrMapOvr>
    <a:masterClrMapping/>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灯片编号占位符 1">
            <a:extLst>
              <a:ext uri="{FF2B5EF4-FFF2-40B4-BE49-F238E27FC236}">
                <a16:creationId xmlns:a16="http://schemas.microsoft.com/office/drawing/2014/main" id="{1DA832BC-6251-4CB1-8215-8E6DF56FB25E}"/>
              </a:ext>
            </a:extLst>
          </p:cNvPr>
          <p:cNvSpPr txBox="1">
            <a:spLocks/>
          </p:cNvSpPr>
          <p:nvPr/>
        </p:nvSpPr>
        <p:spPr>
          <a:xfrm>
            <a:off x="13313707" y="6276014"/>
            <a:ext cx="1042988" cy="365125"/>
          </a:xfrm>
          <a:prstGeom prst="rect">
            <a:avLst/>
          </a:prstGeom>
        </p:spPr>
        <p:txBody>
          <a:bodyPr vert="horz" lIns="91440" tIns="45720" rIns="91440" bIns="45720" rtlCol="0" anchor="ctr"/>
          <a:lstStyle>
            <a:defPPr>
              <a:defRPr lang="en-US"/>
            </a:defPPr>
            <a:lvl1pPr marL="0" algn="ctr" defTabSz="457200" rtl="0" eaLnBrk="1" latinLnBrk="0" hangingPunct="1">
              <a:defRPr sz="2000" b="1"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fld id="{51D91E7F-84B6-4064-9D4E-CC7D244BCA04}" type="slidenum">
              <a:rPr kumimoji="0" lang="zh-CN" altLang="en-US" sz="2000" b="1" i="0" u="none" strike="noStrike" kern="1200" cap="none" spc="0" normalizeH="0" baseline="0" noProof="0" smtClean="0">
                <a:ln>
                  <a:noFill/>
                </a:ln>
                <a:solidFill>
                  <a:prstClr val="white"/>
                </a:solidFill>
                <a:effectLst/>
                <a:uLnTx/>
                <a:uFillTx/>
                <a:latin typeface="Times New Roman"/>
                <a:ea typeface="微软雅黑"/>
                <a:cs typeface=""/>
              </a:rPr>
              <a:pPr marL="0" marR="0" lvl="0" indent="0" algn="ctr" defTabSz="457200" rtl="0" eaLnBrk="1" fontAlgn="auto" latinLnBrk="0" hangingPunct="1">
                <a:lnSpc>
                  <a:spcPct val="100000"/>
                </a:lnSpc>
                <a:spcBef>
                  <a:spcPts val="0"/>
                </a:spcBef>
                <a:spcAft>
                  <a:spcPts val="0"/>
                </a:spcAft>
                <a:buClrTx/>
                <a:buSzTx/>
                <a:buFontTx/>
                <a:buNone/>
                <a:tabLst/>
                <a:defRPr/>
              </a:pPr>
              <a:t>32</a:t>
            </a:fld>
            <a:endParaRPr kumimoji="0" lang="zh-CN" altLang="en-US" sz="2000" b="1" i="0" u="none" strike="noStrike" kern="1200" cap="none" spc="0" normalizeH="0" baseline="0" noProof="0" dirty="0">
              <a:ln>
                <a:noFill/>
              </a:ln>
              <a:solidFill>
                <a:prstClr val="white"/>
              </a:solidFill>
              <a:effectLst/>
              <a:uLnTx/>
              <a:uFillTx/>
              <a:latin typeface="Times New Roman"/>
              <a:ea typeface="微软雅黑"/>
              <a:cs typeface=""/>
            </a:endParaRPr>
          </a:p>
        </p:txBody>
      </p:sp>
      <p:sp>
        <p:nvSpPr>
          <p:cNvPr id="12" name="文本占位符 2">
            <a:extLst>
              <a:ext uri="{FF2B5EF4-FFF2-40B4-BE49-F238E27FC236}">
                <a16:creationId xmlns:a16="http://schemas.microsoft.com/office/drawing/2014/main" id="{CF96E2EA-055B-4CA2-870B-B37A1AE89EA4}"/>
              </a:ext>
            </a:extLst>
          </p:cNvPr>
          <p:cNvSpPr txBox="1">
            <a:spLocks/>
          </p:cNvSpPr>
          <p:nvPr/>
        </p:nvSpPr>
        <p:spPr>
          <a:xfrm>
            <a:off x="800314" y="200098"/>
            <a:ext cx="10772850" cy="523220"/>
          </a:xfrm>
          <a:prstGeom prst="rect">
            <a:avLst/>
          </a:prstGeom>
        </p:spPr>
        <p:txBody>
          <a:bodyPr vert="horz" wrap="square" lIns="91440" tIns="45720" rIns="91440" bIns="45720" rtlCol="0" anchor="ctr" anchorCtr="0">
            <a:spAutoFit/>
          </a:bodyPr>
          <a:lstStyle>
            <a:lvl1pPr marL="0" indent="0" algn="l" defTabSz="914400" rtl="0" eaLnBrk="1" latinLnBrk="0" hangingPunct="1">
              <a:lnSpc>
                <a:spcPct val="100000"/>
              </a:lnSpc>
              <a:spcBef>
                <a:spcPts val="0"/>
              </a:spcBef>
              <a:buFont typeface="Arial" panose="020B0604020202020204" pitchFamily="34" charset="0"/>
              <a:buNone/>
              <a:defRPr sz="2800" b="1" i="0" kern="1200" baseline="0">
                <a:solidFill>
                  <a:srgbClr val="6A005F"/>
                </a:solidFill>
                <a:latin typeface="+mn-lt"/>
                <a:ea typeface="+mn-ea"/>
                <a:cs typeface="+mn-cs"/>
              </a:defRPr>
            </a:lvl1pPr>
            <a:lvl2pPr marL="685800" indent="-228600" algn="l" defTabSz="914400" rtl="0" eaLnBrk="1" latinLnBrk="0" hangingPunct="1">
              <a:lnSpc>
                <a:spcPct val="150000"/>
              </a:lnSpc>
              <a:spcBef>
                <a:spcPts val="0"/>
              </a:spcBef>
              <a:buFont typeface="Arial" panose="020B0604020202020204" pitchFamily="34" charset="0"/>
              <a:buChar char="•"/>
              <a:defRPr sz="2400" kern="1200" baseline="0">
                <a:solidFill>
                  <a:srgbClr val="6A005F"/>
                </a:solidFill>
                <a:latin typeface="+mn-lt"/>
                <a:ea typeface="+mn-ea"/>
                <a:cs typeface="+mn-cs"/>
              </a:defRPr>
            </a:lvl2pPr>
            <a:lvl3pPr marL="1143000" indent="-228600" algn="l" defTabSz="914400" rtl="0" eaLnBrk="1" latinLnBrk="0" hangingPunct="1">
              <a:lnSpc>
                <a:spcPct val="150000"/>
              </a:lnSpc>
              <a:spcBef>
                <a:spcPts val="0"/>
              </a:spcBef>
              <a:buFont typeface="Arial" panose="020B0604020202020204" pitchFamily="34" charset="0"/>
              <a:buChar char="•"/>
              <a:defRPr sz="2000" kern="1200" baseline="0">
                <a:solidFill>
                  <a:srgbClr val="6A005F"/>
                </a:solidFill>
                <a:latin typeface="+mn-lt"/>
                <a:ea typeface="+mn-ea"/>
                <a:cs typeface="+mn-cs"/>
              </a:defRPr>
            </a:lvl3pPr>
            <a:lvl4pPr marL="1600200" indent="-228600" algn="l" defTabSz="914400" rtl="0" eaLnBrk="1" latinLnBrk="0" hangingPunct="1">
              <a:lnSpc>
                <a:spcPct val="150000"/>
              </a:lnSpc>
              <a:spcBef>
                <a:spcPts val="0"/>
              </a:spcBef>
              <a:buFont typeface="Arial" panose="020B0604020202020204" pitchFamily="34" charset="0"/>
              <a:buChar char="•"/>
              <a:defRPr sz="1800" kern="1200" baseline="0">
                <a:solidFill>
                  <a:srgbClr val="6A005F"/>
                </a:solidFill>
                <a:latin typeface="+mn-lt"/>
                <a:ea typeface="+mn-ea"/>
                <a:cs typeface="+mn-cs"/>
              </a:defRPr>
            </a:lvl4pPr>
            <a:lvl5pPr marL="2057400" indent="-228600" algn="l" defTabSz="914400" rtl="0" eaLnBrk="1" latinLnBrk="0" hangingPunct="1">
              <a:lnSpc>
                <a:spcPct val="150000"/>
              </a:lnSpc>
              <a:spcBef>
                <a:spcPts val="0"/>
              </a:spcBef>
              <a:buFont typeface="Arial" panose="020B0604020202020204" pitchFamily="34" charset="0"/>
              <a:buChar char="•"/>
              <a:defRPr sz="1800" kern="1200" baseline="0">
                <a:solidFill>
                  <a:srgbClr val="6A005F"/>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t>4.</a:t>
            </a:r>
            <a:r>
              <a:rPr lang="zh-CN" altLang="en-US" dirty="0"/>
              <a:t>危险区域</a:t>
            </a:r>
          </a:p>
        </p:txBody>
      </p:sp>
      <p:pic>
        <p:nvPicPr>
          <p:cNvPr id="6" name="内容占位符 8">
            <a:extLst>
              <a:ext uri="{FF2B5EF4-FFF2-40B4-BE49-F238E27FC236}">
                <a16:creationId xmlns:a16="http://schemas.microsoft.com/office/drawing/2014/main" id="{481E6B7D-62A0-45BA-AD8D-73A85C663B07}"/>
              </a:ext>
            </a:extLst>
          </p:cNvPr>
          <p:cNvPicPr>
            <a:picLocks noChangeAspect="1"/>
          </p:cNvPicPr>
          <p:nvPr/>
        </p:nvPicPr>
        <p:blipFill rotWithShape="1">
          <a:blip r:embed="rId3">
            <a:extLst>
              <a:ext uri="{28A0092B-C50C-407E-A947-70E740481C1C}">
                <a14:useLocalDpi xmlns:a14="http://schemas.microsoft.com/office/drawing/2010/main" val="0"/>
              </a:ext>
            </a:extLst>
          </a:blip>
          <a:srcRect l="7297" t="16273" r="37172" b="12520"/>
          <a:stretch/>
        </p:blipFill>
        <p:spPr>
          <a:xfrm>
            <a:off x="0" y="906402"/>
            <a:ext cx="8043913" cy="5951598"/>
          </a:xfrm>
          <a:prstGeom prst="rect">
            <a:avLst/>
          </a:prstGeom>
        </p:spPr>
      </p:pic>
      <p:sp>
        <p:nvSpPr>
          <p:cNvPr id="8" name="文本框 7">
            <a:extLst>
              <a:ext uri="{FF2B5EF4-FFF2-40B4-BE49-F238E27FC236}">
                <a16:creationId xmlns:a16="http://schemas.microsoft.com/office/drawing/2014/main" id="{83758D48-DEC2-455D-8A49-0C94C76806EE}"/>
              </a:ext>
            </a:extLst>
          </p:cNvPr>
          <p:cNvSpPr txBox="1"/>
          <p:nvPr/>
        </p:nvSpPr>
        <p:spPr>
          <a:xfrm>
            <a:off x="8234647" y="1874728"/>
            <a:ext cx="2610679" cy="3108543"/>
          </a:xfrm>
          <a:prstGeom prst="rect">
            <a:avLst/>
          </a:prstGeom>
          <a:noFill/>
        </p:spPr>
        <p:txBody>
          <a:bodyPr wrap="square" rtlCol="0">
            <a:spAutoFit/>
          </a:bodyPr>
          <a:lstStyle/>
          <a:p>
            <a:r>
              <a:rPr lang="en-US" altLang="zh-CN" sz="2800" dirty="0"/>
              <a:t>X</a:t>
            </a:r>
            <a:r>
              <a:rPr lang="zh-CN" altLang="en-US" sz="2800" dirty="0"/>
              <a:t>读入的横坐标</a:t>
            </a:r>
            <a:endParaRPr lang="en-US" altLang="zh-CN" sz="2800" dirty="0"/>
          </a:p>
          <a:p>
            <a:endParaRPr lang="en-US" altLang="zh-CN" sz="2800" dirty="0"/>
          </a:p>
          <a:p>
            <a:r>
              <a:rPr lang="en-US" altLang="zh-CN" sz="2800" dirty="0"/>
              <a:t>Y</a:t>
            </a:r>
            <a:r>
              <a:rPr lang="zh-CN" altLang="en-US" sz="2800" dirty="0"/>
              <a:t>读入的纵坐标</a:t>
            </a:r>
            <a:endParaRPr lang="en-US" altLang="zh-CN" sz="2800" dirty="0"/>
          </a:p>
          <a:p>
            <a:endParaRPr lang="en-US" altLang="zh-CN" sz="2800" dirty="0"/>
          </a:p>
          <a:p>
            <a:r>
              <a:rPr lang="en-US" altLang="zh-CN" sz="2800" dirty="0"/>
              <a:t>K</a:t>
            </a:r>
            <a:r>
              <a:rPr lang="zh-CN" altLang="en-US" sz="2800" dirty="0"/>
              <a:t>炸弹总数</a:t>
            </a:r>
            <a:endParaRPr lang="en-US" altLang="zh-CN" sz="2800" dirty="0"/>
          </a:p>
          <a:p>
            <a:endParaRPr lang="en-US" altLang="zh-CN" sz="2800" dirty="0"/>
          </a:p>
          <a:p>
            <a:r>
              <a:rPr lang="en-US" altLang="zh-CN" sz="2800" dirty="0"/>
              <a:t>T</a:t>
            </a:r>
            <a:r>
              <a:rPr lang="zh-CN" altLang="en-US" sz="2800" dirty="0"/>
              <a:t>炸弹威力</a:t>
            </a:r>
          </a:p>
        </p:txBody>
      </p:sp>
    </p:spTree>
    <p:extLst>
      <p:ext uri="{BB962C8B-B14F-4D97-AF65-F5344CB8AC3E}">
        <p14:creationId xmlns:p14="http://schemas.microsoft.com/office/powerpoint/2010/main" val="2940747436"/>
      </p:ext>
    </p:extLst>
  </p:cSld>
  <p:clrMapOvr>
    <a:masterClrMapping/>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灯片编号占位符 1">
            <a:extLst>
              <a:ext uri="{FF2B5EF4-FFF2-40B4-BE49-F238E27FC236}">
                <a16:creationId xmlns:a16="http://schemas.microsoft.com/office/drawing/2014/main" id="{1DA832BC-6251-4CB1-8215-8E6DF56FB25E}"/>
              </a:ext>
            </a:extLst>
          </p:cNvPr>
          <p:cNvSpPr txBox="1">
            <a:spLocks/>
          </p:cNvSpPr>
          <p:nvPr/>
        </p:nvSpPr>
        <p:spPr>
          <a:xfrm>
            <a:off x="13313707" y="6276014"/>
            <a:ext cx="1042988" cy="365125"/>
          </a:xfrm>
          <a:prstGeom prst="rect">
            <a:avLst/>
          </a:prstGeom>
        </p:spPr>
        <p:txBody>
          <a:bodyPr vert="horz" lIns="91440" tIns="45720" rIns="91440" bIns="45720" rtlCol="0" anchor="ctr"/>
          <a:lstStyle>
            <a:defPPr>
              <a:defRPr lang="en-US"/>
            </a:defPPr>
            <a:lvl1pPr marL="0" algn="ctr" defTabSz="457200" rtl="0" eaLnBrk="1" latinLnBrk="0" hangingPunct="1">
              <a:defRPr sz="2000" b="1"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fld id="{51D91E7F-84B6-4064-9D4E-CC7D244BCA04}" type="slidenum">
              <a:rPr kumimoji="0" lang="zh-CN" altLang="en-US" sz="2000" b="1" i="0" u="none" strike="noStrike" kern="1200" cap="none" spc="0" normalizeH="0" baseline="0" noProof="0" smtClean="0">
                <a:ln>
                  <a:noFill/>
                </a:ln>
                <a:solidFill>
                  <a:prstClr val="white"/>
                </a:solidFill>
                <a:effectLst/>
                <a:uLnTx/>
                <a:uFillTx/>
                <a:latin typeface="Times New Roman"/>
                <a:ea typeface="微软雅黑"/>
                <a:cs typeface=""/>
              </a:rPr>
              <a:pPr marL="0" marR="0" lvl="0" indent="0" algn="ctr" defTabSz="457200" rtl="0" eaLnBrk="1" fontAlgn="auto" latinLnBrk="0" hangingPunct="1">
                <a:lnSpc>
                  <a:spcPct val="100000"/>
                </a:lnSpc>
                <a:spcBef>
                  <a:spcPts val="0"/>
                </a:spcBef>
                <a:spcAft>
                  <a:spcPts val="0"/>
                </a:spcAft>
                <a:buClrTx/>
                <a:buSzTx/>
                <a:buFontTx/>
                <a:buNone/>
                <a:tabLst/>
                <a:defRPr/>
              </a:pPr>
              <a:t>33</a:t>
            </a:fld>
            <a:endParaRPr kumimoji="0" lang="zh-CN" altLang="en-US" sz="2000" b="1" i="0" u="none" strike="noStrike" kern="1200" cap="none" spc="0" normalizeH="0" baseline="0" noProof="0" dirty="0">
              <a:ln>
                <a:noFill/>
              </a:ln>
              <a:solidFill>
                <a:prstClr val="white"/>
              </a:solidFill>
              <a:effectLst/>
              <a:uLnTx/>
              <a:uFillTx/>
              <a:latin typeface="Times New Roman"/>
              <a:ea typeface="微软雅黑"/>
              <a:cs typeface=""/>
            </a:endParaRPr>
          </a:p>
        </p:txBody>
      </p:sp>
      <p:sp>
        <p:nvSpPr>
          <p:cNvPr id="12" name="文本占位符 2">
            <a:extLst>
              <a:ext uri="{FF2B5EF4-FFF2-40B4-BE49-F238E27FC236}">
                <a16:creationId xmlns:a16="http://schemas.microsoft.com/office/drawing/2014/main" id="{CF96E2EA-055B-4CA2-870B-B37A1AE89EA4}"/>
              </a:ext>
            </a:extLst>
          </p:cNvPr>
          <p:cNvSpPr txBox="1">
            <a:spLocks/>
          </p:cNvSpPr>
          <p:nvPr/>
        </p:nvSpPr>
        <p:spPr>
          <a:xfrm>
            <a:off x="800314" y="200098"/>
            <a:ext cx="10772850" cy="523220"/>
          </a:xfrm>
          <a:prstGeom prst="rect">
            <a:avLst/>
          </a:prstGeom>
        </p:spPr>
        <p:txBody>
          <a:bodyPr vert="horz" wrap="square" lIns="91440" tIns="45720" rIns="91440" bIns="45720" rtlCol="0" anchor="ctr" anchorCtr="0">
            <a:spAutoFit/>
          </a:bodyPr>
          <a:lstStyle>
            <a:lvl1pPr marL="0" indent="0" algn="l" defTabSz="914400" rtl="0" eaLnBrk="1" latinLnBrk="0" hangingPunct="1">
              <a:lnSpc>
                <a:spcPct val="100000"/>
              </a:lnSpc>
              <a:spcBef>
                <a:spcPts val="0"/>
              </a:spcBef>
              <a:buFont typeface="Arial" panose="020B0604020202020204" pitchFamily="34" charset="0"/>
              <a:buNone/>
              <a:defRPr sz="2800" b="1" i="0" kern="1200" baseline="0">
                <a:solidFill>
                  <a:srgbClr val="6A005F"/>
                </a:solidFill>
                <a:latin typeface="+mn-lt"/>
                <a:ea typeface="+mn-ea"/>
                <a:cs typeface="+mn-cs"/>
              </a:defRPr>
            </a:lvl1pPr>
            <a:lvl2pPr marL="685800" indent="-228600" algn="l" defTabSz="914400" rtl="0" eaLnBrk="1" latinLnBrk="0" hangingPunct="1">
              <a:lnSpc>
                <a:spcPct val="150000"/>
              </a:lnSpc>
              <a:spcBef>
                <a:spcPts val="0"/>
              </a:spcBef>
              <a:buFont typeface="Arial" panose="020B0604020202020204" pitchFamily="34" charset="0"/>
              <a:buChar char="•"/>
              <a:defRPr sz="2400" kern="1200" baseline="0">
                <a:solidFill>
                  <a:srgbClr val="6A005F"/>
                </a:solidFill>
                <a:latin typeface="+mn-lt"/>
                <a:ea typeface="+mn-ea"/>
                <a:cs typeface="+mn-cs"/>
              </a:defRPr>
            </a:lvl2pPr>
            <a:lvl3pPr marL="1143000" indent="-228600" algn="l" defTabSz="914400" rtl="0" eaLnBrk="1" latinLnBrk="0" hangingPunct="1">
              <a:lnSpc>
                <a:spcPct val="150000"/>
              </a:lnSpc>
              <a:spcBef>
                <a:spcPts val="0"/>
              </a:spcBef>
              <a:buFont typeface="Arial" panose="020B0604020202020204" pitchFamily="34" charset="0"/>
              <a:buChar char="•"/>
              <a:defRPr sz="2000" kern="1200" baseline="0">
                <a:solidFill>
                  <a:srgbClr val="6A005F"/>
                </a:solidFill>
                <a:latin typeface="+mn-lt"/>
                <a:ea typeface="+mn-ea"/>
                <a:cs typeface="+mn-cs"/>
              </a:defRPr>
            </a:lvl3pPr>
            <a:lvl4pPr marL="1600200" indent="-228600" algn="l" defTabSz="914400" rtl="0" eaLnBrk="1" latinLnBrk="0" hangingPunct="1">
              <a:lnSpc>
                <a:spcPct val="150000"/>
              </a:lnSpc>
              <a:spcBef>
                <a:spcPts val="0"/>
              </a:spcBef>
              <a:buFont typeface="Arial" panose="020B0604020202020204" pitchFamily="34" charset="0"/>
              <a:buChar char="•"/>
              <a:defRPr sz="1800" kern="1200" baseline="0">
                <a:solidFill>
                  <a:srgbClr val="6A005F"/>
                </a:solidFill>
                <a:latin typeface="+mn-lt"/>
                <a:ea typeface="+mn-ea"/>
                <a:cs typeface="+mn-cs"/>
              </a:defRPr>
            </a:lvl4pPr>
            <a:lvl5pPr marL="2057400" indent="-228600" algn="l" defTabSz="914400" rtl="0" eaLnBrk="1" latinLnBrk="0" hangingPunct="1">
              <a:lnSpc>
                <a:spcPct val="150000"/>
              </a:lnSpc>
              <a:spcBef>
                <a:spcPts val="0"/>
              </a:spcBef>
              <a:buFont typeface="Arial" panose="020B0604020202020204" pitchFamily="34" charset="0"/>
              <a:buChar char="•"/>
              <a:defRPr sz="1800" kern="1200" baseline="0">
                <a:solidFill>
                  <a:srgbClr val="6A005F"/>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t>4.</a:t>
            </a:r>
            <a:r>
              <a:rPr lang="zh-CN" altLang="en-US" dirty="0"/>
              <a:t>危险区域</a:t>
            </a:r>
          </a:p>
        </p:txBody>
      </p:sp>
      <p:pic>
        <p:nvPicPr>
          <p:cNvPr id="7" name="内容占位符 4">
            <a:extLst>
              <a:ext uri="{FF2B5EF4-FFF2-40B4-BE49-F238E27FC236}">
                <a16:creationId xmlns:a16="http://schemas.microsoft.com/office/drawing/2014/main" id="{7308939B-FD96-4EE0-8304-CE4ED3572430}"/>
              </a:ext>
            </a:extLst>
          </p:cNvPr>
          <p:cNvPicPr>
            <a:picLocks noChangeAspect="1"/>
          </p:cNvPicPr>
          <p:nvPr/>
        </p:nvPicPr>
        <p:blipFill rotWithShape="1">
          <a:blip r:embed="rId3">
            <a:extLst>
              <a:ext uri="{28A0092B-C50C-407E-A947-70E740481C1C}">
                <a14:useLocalDpi xmlns:a14="http://schemas.microsoft.com/office/drawing/2010/main" val="0"/>
              </a:ext>
            </a:extLst>
          </a:blip>
          <a:srcRect l="9779" t="15986" r="47642" b="11994"/>
          <a:stretch/>
        </p:blipFill>
        <p:spPr>
          <a:xfrm>
            <a:off x="93372" y="996579"/>
            <a:ext cx="5795000" cy="5861421"/>
          </a:xfrm>
          <a:prstGeom prst="rect">
            <a:avLst/>
          </a:prstGeom>
        </p:spPr>
      </p:pic>
      <p:sp>
        <p:nvSpPr>
          <p:cNvPr id="11" name="文本框 10">
            <a:extLst>
              <a:ext uri="{FF2B5EF4-FFF2-40B4-BE49-F238E27FC236}">
                <a16:creationId xmlns:a16="http://schemas.microsoft.com/office/drawing/2014/main" id="{DAFF8E06-378C-4840-9FFE-B3DACA8FB73A}"/>
              </a:ext>
            </a:extLst>
          </p:cNvPr>
          <p:cNvSpPr txBox="1"/>
          <p:nvPr/>
        </p:nvSpPr>
        <p:spPr>
          <a:xfrm>
            <a:off x="6877885" y="2542294"/>
            <a:ext cx="4473606" cy="138499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避免多循环 </a:t>
            </a:r>
            <a:endParaRPr kumimoji="0" lang="en-US" altLang="zh-CN" sz="2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控制了边界条件</a:t>
            </a:r>
            <a:endParaRPr kumimoji="0" lang="en-US" altLang="zh-CN" sz="2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读取也比较新颖</a:t>
            </a:r>
          </a:p>
        </p:txBody>
      </p:sp>
    </p:spTree>
    <p:extLst>
      <p:ext uri="{BB962C8B-B14F-4D97-AF65-F5344CB8AC3E}">
        <p14:creationId xmlns:p14="http://schemas.microsoft.com/office/powerpoint/2010/main" val="2099021357"/>
      </p:ext>
    </p:extLst>
  </p:cSld>
  <p:clrMapOvr>
    <a:masterClrMapping/>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0" y="3667640"/>
            <a:ext cx="12192000" cy="518887"/>
          </a:xfrm>
          <a:prstGeom prst="rect">
            <a:avLst/>
          </a:prstGeom>
          <a:solidFill>
            <a:srgbClr val="453D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鄢煜民</a:t>
            </a:r>
          </a:p>
        </p:txBody>
      </p:sp>
      <p:sp>
        <p:nvSpPr>
          <p:cNvPr id="7" name="矩形 6"/>
          <p:cNvSpPr/>
          <p:nvPr/>
        </p:nvSpPr>
        <p:spPr>
          <a:xfrm>
            <a:off x="0" y="2695184"/>
            <a:ext cx="12192000" cy="972457"/>
          </a:xfrm>
          <a:prstGeom prst="rect">
            <a:avLst/>
          </a:prstGeom>
          <a:solidFill>
            <a:srgbClr val="6A00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文本框 10"/>
          <p:cNvSpPr txBox="1"/>
          <p:nvPr/>
        </p:nvSpPr>
        <p:spPr>
          <a:xfrm>
            <a:off x="1372517" y="2875002"/>
            <a:ext cx="9446966" cy="553998"/>
          </a:xfrm>
          <a:prstGeom prst="rect">
            <a:avLst/>
          </a:prstGeom>
          <a:noFill/>
        </p:spPr>
        <p:txBody>
          <a:bodyPr wrap="square" rtlCol="0">
            <a:spAutoFit/>
          </a:bodyPr>
          <a:lstStyle/>
          <a:p>
            <a:pPr algn="ctr"/>
            <a:r>
              <a:rPr lang="en-US" altLang="zh-CN" sz="3000" b="1" dirty="0">
                <a:solidFill>
                  <a:schemeClr val="bg1"/>
                </a:solidFill>
              </a:rPr>
              <a:t>5-7</a:t>
            </a:r>
            <a:r>
              <a:rPr lang="zh-CN" altLang="en-US" sz="3000" b="1" dirty="0">
                <a:solidFill>
                  <a:schemeClr val="bg1"/>
                </a:solidFill>
              </a:rPr>
              <a:t>题</a:t>
            </a:r>
          </a:p>
        </p:txBody>
      </p:sp>
      <p:grpSp>
        <p:nvGrpSpPr>
          <p:cNvPr id="3" name="组合 2">
            <a:extLst>
              <a:ext uri="{FF2B5EF4-FFF2-40B4-BE49-F238E27FC236}">
                <a16:creationId xmlns:a16="http://schemas.microsoft.com/office/drawing/2014/main" id="{13D75939-114B-4839-B0C9-2B8475E4B269}"/>
              </a:ext>
            </a:extLst>
          </p:cNvPr>
          <p:cNvGrpSpPr/>
          <p:nvPr/>
        </p:nvGrpSpPr>
        <p:grpSpPr>
          <a:xfrm>
            <a:off x="10910985" y="1963404"/>
            <a:ext cx="576000" cy="576000"/>
            <a:chOff x="10920675" y="2008140"/>
            <a:chExt cx="576000" cy="576000"/>
          </a:xfrm>
        </p:grpSpPr>
        <p:sp>
          <p:nvSpPr>
            <p:cNvPr id="15" name="矩形 14"/>
            <p:cNvSpPr/>
            <p:nvPr/>
          </p:nvSpPr>
          <p:spPr>
            <a:xfrm>
              <a:off x="11172675" y="2260140"/>
              <a:ext cx="324000" cy="324000"/>
            </a:xfrm>
            <a:prstGeom prst="rect">
              <a:avLst/>
            </a:prstGeom>
            <a:solidFill>
              <a:srgbClr val="870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10920675" y="2008140"/>
              <a:ext cx="252000" cy="252000"/>
            </a:xfrm>
            <a:prstGeom prst="rect">
              <a:avLst/>
            </a:prstGeom>
            <a:solidFill>
              <a:srgbClr val="6A00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Freeform 5"/>
          <p:cNvSpPr>
            <a:spLocks noEditPoints="1"/>
          </p:cNvSpPr>
          <p:nvPr/>
        </p:nvSpPr>
        <p:spPr bwMode="auto">
          <a:xfrm>
            <a:off x="11486985" y="2931147"/>
            <a:ext cx="555624" cy="489479"/>
          </a:xfrm>
          <a:custGeom>
            <a:avLst/>
            <a:gdLst>
              <a:gd name="T0" fmla="*/ 17 w 68"/>
              <a:gd name="T1" fmla="*/ 26 h 60"/>
              <a:gd name="T2" fmla="*/ 33 w 68"/>
              <a:gd name="T3" fmla="*/ 31 h 60"/>
              <a:gd name="T4" fmla="*/ 33 w 68"/>
              <a:gd name="T5" fmla="*/ 31 h 60"/>
              <a:gd name="T6" fmla="*/ 49 w 68"/>
              <a:gd name="T7" fmla="*/ 26 h 60"/>
              <a:gd name="T8" fmla="*/ 34 w 68"/>
              <a:gd name="T9" fmla="*/ 18 h 60"/>
              <a:gd name="T10" fmla="*/ 59 w 68"/>
              <a:gd name="T11" fmla="*/ 16 h 60"/>
              <a:gd name="T12" fmla="*/ 55 w 68"/>
              <a:gd name="T13" fmla="*/ 23 h 60"/>
              <a:gd name="T14" fmla="*/ 56 w 68"/>
              <a:gd name="T15" fmla="*/ 15 h 60"/>
              <a:gd name="T16" fmla="*/ 56 w 68"/>
              <a:gd name="T17" fmla="*/ 12 h 60"/>
              <a:gd name="T18" fmla="*/ 52 w 68"/>
              <a:gd name="T19" fmla="*/ 23 h 60"/>
              <a:gd name="T20" fmla="*/ 68 w 68"/>
              <a:gd name="T21" fmla="*/ 32 h 60"/>
              <a:gd name="T22" fmla="*/ 68 w 68"/>
              <a:gd name="T23" fmla="*/ 34 h 60"/>
              <a:gd name="T24" fmla="*/ 67 w 68"/>
              <a:gd name="T25" fmla="*/ 34 h 60"/>
              <a:gd name="T26" fmla="*/ 29 w 68"/>
              <a:gd name="T27" fmla="*/ 50 h 60"/>
              <a:gd name="T28" fmla="*/ 68 w 68"/>
              <a:gd name="T29" fmla="*/ 45 h 60"/>
              <a:gd name="T30" fmla="*/ 30 w 68"/>
              <a:gd name="T31" fmla="*/ 60 h 60"/>
              <a:gd name="T32" fmla="*/ 28 w 68"/>
              <a:gd name="T33" fmla="*/ 59 h 60"/>
              <a:gd name="T34" fmla="*/ 3 w 68"/>
              <a:gd name="T35" fmla="*/ 25 h 60"/>
              <a:gd name="T36" fmla="*/ 14 w 68"/>
              <a:gd name="T37" fmla="*/ 23 h 60"/>
              <a:gd name="T38" fmla="*/ 1 w 68"/>
              <a:gd name="T39" fmla="*/ 10 h 60"/>
              <a:gd name="T40" fmla="*/ 32 w 68"/>
              <a:gd name="T41" fmla="*/ 0 h 60"/>
              <a:gd name="T42" fmla="*/ 65 w 68"/>
              <a:gd name="T43" fmla="*/ 9 h 60"/>
              <a:gd name="T44" fmla="*/ 59 w 68"/>
              <a:gd name="T45" fmla="*/ 14 h 60"/>
              <a:gd name="T46" fmla="*/ 59 w 68"/>
              <a:gd name="T47" fmla="*/ 16 h 60"/>
              <a:gd name="T48" fmla="*/ 58 w 68"/>
              <a:gd name="T49" fmla="*/ 9 h 60"/>
              <a:gd name="T50" fmla="*/ 33 w 68"/>
              <a:gd name="T51" fmla="*/ 4 h 60"/>
              <a:gd name="T52" fmla="*/ 33 w 68"/>
              <a:gd name="T53" fmla="*/ 8 h 60"/>
              <a:gd name="T54" fmla="*/ 54 w 68"/>
              <a:gd name="T55" fmla="*/ 10 h 60"/>
              <a:gd name="T56" fmla="*/ 32 w 68"/>
              <a:gd name="T57" fmla="*/ 53 h 60"/>
              <a:gd name="T58" fmla="*/ 67 w 68"/>
              <a:gd name="T59" fmla="*/ 42 h 60"/>
              <a:gd name="T60" fmla="*/ 32 w 68"/>
              <a:gd name="T61" fmla="*/ 49 h 60"/>
              <a:gd name="T62" fmla="*/ 67 w 68"/>
              <a:gd name="T63" fmla="*/ 40 h 60"/>
              <a:gd name="T64" fmla="*/ 32 w 68"/>
              <a:gd name="T65" fmla="*/ 49 h 60"/>
              <a:gd name="T66" fmla="*/ 32 w 68"/>
              <a:gd name="T67" fmla="*/ 47 h 60"/>
              <a:gd name="T68" fmla="*/ 67 w 68"/>
              <a:gd name="T69" fmla="*/ 3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8" h="60">
                <a:moveTo>
                  <a:pt x="17" y="14"/>
                </a:moveTo>
                <a:cubicBezTo>
                  <a:pt x="17" y="26"/>
                  <a:pt x="17" y="26"/>
                  <a:pt x="17" y="26"/>
                </a:cubicBezTo>
                <a:cubicBezTo>
                  <a:pt x="17" y="26"/>
                  <a:pt x="18" y="27"/>
                  <a:pt x="18" y="27"/>
                </a:cubicBezTo>
                <a:cubicBezTo>
                  <a:pt x="22" y="28"/>
                  <a:pt x="29" y="31"/>
                  <a:pt x="33" y="31"/>
                </a:cubicBezTo>
                <a:cubicBezTo>
                  <a:pt x="33" y="31"/>
                  <a:pt x="33" y="31"/>
                  <a:pt x="33" y="31"/>
                </a:cubicBezTo>
                <a:cubicBezTo>
                  <a:pt x="33" y="31"/>
                  <a:pt x="33" y="31"/>
                  <a:pt x="33" y="31"/>
                </a:cubicBezTo>
                <a:cubicBezTo>
                  <a:pt x="36" y="31"/>
                  <a:pt x="39" y="30"/>
                  <a:pt x="41" y="30"/>
                </a:cubicBezTo>
                <a:cubicBezTo>
                  <a:pt x="45" y="29"/>
                  <a:pt x="47" y="27"/>
                  <a:pt x="49" y="26"/>
                </a:cubicBezTo>
                <a:cubicBezTo>
                  <a:pt x="49" y="14"/>
                  <a:pt x="49" y="14"/>
                  <a:pt x="49" y="14"/>
                </a:cubicBezTo>
                <a:cubicBezTo>
                  <a:pt x="34" y="18"/>
                  <a:pt x="34" y="18"/>
                  <a:pt x="34" y="18"/>
                </a:cubicBezTo>
                <a:cubicBezTo>
                  <a:pt x="17" y="14"/>
                  <a:pt x="17" y="14"/>
                  <a:pt x="17" y="14"/>
                </a:cubicBezTo>
                <a:close/>
                <a:moveTo>
                  <a:pt x="59" y="16"/>
                </a:moveTo>
                <a:cubicBezTo>
                  <a:pt x="61" y="23"/>
                  <a:pt x="61" y="23"/>
                  <a:pt x="61" y="23"/>
                </a:cubicBezTo>
                <a:cubicBezTo>
                  <a:pt x="59" y="25"/>
                  <a:pt x="57" y="25"/>
                  <a:pt x="55" y="23"/>
                </a:cubicBezTo>
                <a:cubicBezTo>
                  <a:pt x="56" y="16"/>
                  <a:pt x="56" y="16"/>
                  <a:pt x="56" y="16"/>
                </a:cubicBezTo>
                <a:cubicBezTo>
                  <a:pt x="56" y="16"/>
                  <a:pt x="56" y="16"/>
                  <a:pt x="56" y="15"/>
                </a:cubicBezTo>
                <a:cubicBezTo>
                  <a:pt x="56" y="15"/>
                  <a:pt x="56" y="14"/>
                  <a:pt x="56" y="14"/>
                </a:cubicBezTo>
                <a:cubicBezTo>
                  <a:pt x="56" y="12"/>
                  <a:pt x="56" y="12"/>
                  <a:pt x="56" y="12"/>
                </a:cubicBezTo>
                <a:cubicBezTo>
                  <a:pt x="52" y="13"/>
                  <a:pt x="52" y="13"/>
                  <a:pt x="52" y="13"/>
                </a:cubicBezTo>
                <a:cubicBezTo>
                  <a:pt x="52" y="23"/>
                  <a:pt x="52" y="23"/>
                  <a:pt x="52" y="23"/>
                </a:cubicBezTo>
                <a:cubicBezTo>
                  <a:pt x="68" y="30"/>
                  <a:pt x="68" y="30"/>
                  <a:pt x="68" y="30"/>
                </a:cubicBezTo>
                <a:cubicBezTo>
                  <a:pt x="68" y="32"/>
                  <a:pt x="68" y="32"/>
                  <a:pt x="68" y="32"/>
                </a:cubicBezTo>
                <a:cubicBezTo>
                  <a:pt x="68" y="34"/>
                  <a:pt x="68" y="34"/>
                  <a:pt x="68" y="34"/>
                </a:cubicBezTo>
                <a:cubicBezTo>
                  <a:pt x="68" y="34"/>
                  <a:pt x="68" y="34"/>
                  <a:pt x="68" y="34"/>
                </a:cubicBezTo>
                <a:cubicBezTo>
                  <a:pt x="68" y="34"/>
                  <a:pt x="68" y="34"/>
                  <a:pt x="68" y="34"/>
                </a:cubicBezTo>
                <a:cubicBezTo>
                  <a:pt x="67" y="34"/>
                  <a:pt x="67" y="34"/>
                  <a:pt x="67" y="34"/>
                </a:cubicBezTo>
                <a:cubicBezTo>
                  <a:pt x="30" y="44"/>
                  <a:pt x="30" y="44"/>
                  <a:pt x="30" y="44"/>
                </a:cubicBezTo>
                <a:cubicBezTo>
                  <a:pt x="29" y="46"/>
                  <a:pt x="29" y="48"/>
                  <a:pt x="29" y="50"/>
                </a:cubicBezTo>
                <a:cubicBezTo>
                  <a:pt x="29" y="52"/>
                  <a:pt x="29" y="54"/>
                  <a:pt x="30" y="56"/>
                </a:cubicBezTo>
                <a:cubicBezTo>
                  <a:pt x="68" y="45"/>
                  <a:pt x="68" y="45"/>
                  <a:pt x="68" y="45"/>
                </a:cubicBezTo>
                <a:cubicBezTo>
                  <a:pt x="68" y="48"/>
                  <a:pt x="68" y="48"/>
                  <a:pt x="68" y="48"/>
                </a:cubicBezTo>
                <a:cubicBezTo>
                  <a:pt x="30" y="60"/>
                  <a:pt x="30" y="60"/>
                  <a:pt x="30" y="60"/>
                </a:cubicBezTo>
                <a:cubicBezTo>
                  <a:pt x="29" y="60"/>
                  <a:pt x="29" y="60"/>
                  <a:pt x="29" y="60"/>
                </a:cubicBezTo>
                <a:cubicBezTo>
                  <a:pt x="28" y="59"/>
                  <a:pt x="28" y="59"/>
                  <a:pt x="28" y="59"/>
                </a:cubicBezTo>
                <a:cubicBezTo>
                  <a:pt x="3" y="38"/>
                  <a:pt x="3" y="38"/>
                  <a:pt x="3" y="38"/>
                </a:cubicBezTo>
                <a:cubicBezTo>
                  <a:pt x="2" y="34"/>
                  <a:pt x="1" y="30"/>
                  <a:pt x="3" y="25"/>
                </a:cubicBezTo>
                <a:cubicBezTo>
                  <a:pt x="3" y="25"/>
                  <a:pt x="3" y="25"/>
                  <a:pt x="3" y="25"/>
                </a:cubicBezTo>
                <a:cubicBezTo>
                  <a:pt x="14" y="23"/>
                  <a:pt x="14" y="23"/>
                  <a:pt x="14" y="23"/>
                </a:cubicBezTo>
                <a:cubicBezTo>
                  <a:pt x="14" y="13"/>
                  <a:pt x="14" y="13"/>
                  <a:pt x="14" y="13"/>
                </a:cubicBezTo>
                <a:cubicBezTo>
                  <a:pt x="1" y="10"/>
                  <a:pt x="1" y="10"/>
                  <a:pt x="1" y="10"/>
                </a:cubicBezTo>
                <a:cubicBezTo>
                  <a:pt x="0" y="8"/>
                  <a:pt x="0" y="8"/>
                  <a:pt x="0" y="8"/>
                </a:cubicBezTo>
                <a:cubicBezTo>
                  <a:pt x="32" y="0"/>
                  <a:pt x="32" y="0"/>
                  <a:pt x="32" y="0"/>
                </a:cubicBezTo>
                <a:cubicBezTo>
                  <a:pt x="65" y="7"/>
                  <a:pt x="65" y="7"/>
                  <a:pt x="65" y="7"/>
                </a:cubicBezTo>
                <a:cubicBezTo>
                  <a:pt x="65" y="9"/>
                  <a:pt x="65" y="9"/>
                  <a:pt x="65" y="9"/>
                </a:cubicBezTo>
                <a:cubicBezTo>
                  <a:pt x="59" y="11"/>
                  <a:pt x="59" y="11"/>
                  <a:pt x="59" y="11"/>
                </a:cubicBezTo>
                <a:cubicBezTo>
                  <a:pt x="59" y="14"/>
                  <a:pt x="59" y="14"/>
                  <a:pt x="59" y="14"/>
                </a:cubicBezTo>
                <a:cubicBezTo>
                  <a:pt x="59" y="14"/>
                  <a:pt x="59" y="15"/>
                  <a:pt x="59" y="15"/>
                </a:cubicBezTo>
                <a:cubicBezTo>
                  <a:pt x="59" y="16"/>
                  <a:pt x="59" y="16"/>
                  <a:pt x="59" y="16"/>
                </a:cubicBezTo>
                <a:close/>
                <a:moveTo>
                  <a:pt x="54" y="10"/>
                </a:moveTo>
                <a:cubicBezTo>
                  <a:pt x="58" y="9"/>
                  <a:pt x="58" y="9"/>
                  <a:pt x="58" y="9"/>
                </a:cubicBezTo>
                <a:cubicBezTo>
                  <a:pt x="36" y="5"/>
                  <a:pt x="36" y="5"/>
                  <a:pt x="36" y="5"/>
                </a:cubicBezTo>
                <a:cubicBezTo>
                  <a:pt x="36" y="4"/>
                  <a:pt x="34" y="4"/>
                  <a:pt x="33" y="4"/>
                </a:cubicBezTo>
                <a:cubicBezTo>
                  <a:pt x="31" y="4"/>
                  <a:pt x="29" y="5"/>
                  <a:pt x="29" y="6"/>
                </a:cubicBezTo>
                <a:cubicBezTo>
                  <a:pt x="29" y="7"/>
                  <a:pt x="31" y="8"/>
                  <a:pt x="33" y="8"/>
                </a:cubicBezTo>
                <a:cubicBezTo>
                  <a:pt x="34" y="8"/>
                  <a:pt x="35" y="8"/>
                  <a:pt x="36" y="7"/>
                </a:cubicBezTo>
                <a:cubicBezTo>
                  <a:pt x="54" y="10"/>
                  <a:pt x="54" y="10"/>
                  <a:pt x="54" y="10"/>
                </a:cubicBezTo>
                <a:close/>
                <a:moveTo>
                  <a:pt x="32" y="52"/>
                </a:moveTo>
                <a:cubicBezTo>
                  <a:pt x="32" y="53"/>
                  <a:pt x="32" y="53"/>
                  <a:pt x="32" y="53"/>
                </a:cubicBezTo>
                <a:cubicBezTo>
                  <a:pt x="67" y="43"/>
                  <a:pt x="67" y="43"/>
                  <a:pt x="67" y="43"/>
                </a:cubicBezTo>
                <a:cubicBezTo>
                  <a:pt x="67" y="42"/>
                  <a:pt x="67" y="42"/>
                  <a:pt x="67" y="42"/>
                </a:cubicBezTo>
                <a:cubicBezTo>
                  <a:pt x="32" y="52"/>
                  <a:pt x="32" y="52"/>
                  <a:pt x="32" y="52"/>
                </a:cubicBezTo>
                <a:close/>
                <a:moveTo>
                  <a:pt x="32" y="49"/>
                </a:moveTo>
                <a:cubicBezTo>
                  <a:pt x="32" y="49"/>
                  <a:pt x="32" y="49"/>
                  <a:pt x="32" y="49"/>
                </a:cubicBezTo>
                <a:cubicBezTo>
                  <a:pt x="67" y="40"/>
                  <a:pt x="67" y="40"/>
                  <a:pt x="67" y="40"/>
                </a:cubicBezTo>
                <a:cubicBezTo>
                  <a:pt x="67" y="39"/>
                  <a:pt x="67" y="39"/>
                  <a:pt x="67" y="39"/>
                </a:cubicBezTo>
                <a:cubicBezTo>
                  <a:pt x="32" y="49"/>
                  <a:pt x="32" y="49"/>
                  <a:pt x="32" y="49"/>
                </a:cubicBezTo>
                <a:close/>
                <a:moveTo>
                  <a:pt x="31" y="46"/>
                </a:moveTo>
                <a:cubicBezTo>
                  <a:pt x="32" y="47"/>
                  <a:pt x="32" y="47"/>
                  <a:pt x="32" y="47"/>
                </a:cubicBezTo>
                <a:cubicBezTo>
                  <a:pt x="67" y="37"/>
                  <a:pt x="67" y="37"/>
                  <a:pt x="67" y="37"/>
                </a:cubicBezTo>
                <a:cubicBezTo>
                  <a:pt x="67" y="36"/>
                  <a:pt x="67" y="36"/>
                  <a:pt x="67" y="36"/>
                </a:cubicBezTo>
                <a:lnTo>
                  <a:pt x="31" y="4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pic>
        <p:nvPicPr>
          <p:cNvPr id="22" name="图片 21">
            <a:extLst>
              <a:ext uri="{FF2B5EF4-FFF2-40B4-BE49-F238E27FC236}">
                <a16:creationId xmlns:a16="http://schemas.microsoft.com/office/drawing/2014/main" id="{C3287B45-9204-424A-B402-05224D61452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5652" y="2305903"/>
            <a:ext cx="1754367" cy="2198865"/>
          </a:xfrm>
          <a:prstGeom prst="rect">
            <a:avLst/>
          </a:prstGeom>
        </p:spPr>
      </p:pic>
    </p:spTree>
    <p:extLst>
      <p:ext uri="{BB962C8B-B14F-4D97-AF65-F5344CB8AC3E}">
        <p14:creationId xmlns:p14="http://schemas.microsoft.com/office/powerpoint/2010/main" val="3547019338"/>
      </p:ext>
    </p:extLst>
  </p:cSld>
  <p:clrMapOvr>
    <a:masterClrMapping/>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灯片编号占位符 1">
            <a:extLst>
              <a:ext uri="{FF2B5EF4-FFF2-40B4-BE49-F238E27FC236}">
                <a16:creationId xmlns:a16="http://schemas.microsoft.com/office/drawing/2014/main" id="{1DA832BC-6251-4CB1-8215-8E6DF56FB25E}"/>
              </a:ext>
            </a:extLst>
          </p:cNvPr>
          <p:cNvSpPr txBox="1">
            <a:spLocks/>
          </p:cNvSpPr>
          <p:nvPr/>
        </p:nvSpPr>
        <p:spPr>
          <a:xfrm>
            <a:off x="13313707" y="6276014"/>
            <a:ext cx="1042988" cy="365125"/>
          </a:xfrm>
          <a:prstGeom prst="rect">
            <a:avLst/>
          </a:prstGeom>
        </p:spPr>
        <p:txBody>
          <a:bodyPr vert="horz" lIns="91440" tIns="45720" rIns="91440" bIns="45720" rtlCol="0" anchor="ctr"/>
          <a:lstStyle>
            <a:defPPr>
              <a:defRPr lang="en-US"/>
            </a:defPPr>
            <a:lvl1pPr marL="0" algn="ctr" defTabSz="457200" rtl="0" eaLnBrk="1" latinLnBrk="0" hangingPunct="1">
              <a:defRPr sz="2000" b="1"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fld id="{51D91E7F-84B6-4064-9D4E-CC7D244BCA04}" type="slidenum">
              <a:rPr kumimoji="0" lang="zh-CN" altLang="en-US" sz="2000" b="1" i="0" u="none" strike="noStrike" kern="1200" cap="none" spc="0" normalizeH="0" baseline="0" noProof="0" smtClean="0">
                <a:ln>
                  <a:noFill/>
                </a:ln>
                <a:solidFill>
                  <a:prstClr val="white"/>
                </a:solidFill>
                <a:effectLst/>
                <a:uLnTx/>
                <a:uFillTx/>
                <a:latin typeface="Times New Roman"/>
                <a:ea typeface="微软雅黑"/>
                <a:cs typeface=""/>
              </a:rPr>
              <a:pPr marL="0" marR="0" lvl="0" indent="0" algn="ctr" defTabSz="457200" rtl="0" eaLnBrk="1" fontAlgn="auto" latinLnBrk="0" hangingPunct="1">
                <a:lnSpc>
                  <a:spcPct val="100000"/>
                </a:lnSpc>
                <a:spcBef>
                  <a:spcPts val="0"/>
                </a:spcBef>
                <a:spcAft>
                  <a:spcPts val="0"/>
                </a:spcAft>
                <a:buClrTx/>
                <a:buSzTx/>
                <a:buFontTx/>
                <a:buNone/>
                <a:tabLst/>
                <a:defRPr/>
              </a:pPr>
              <a:t>35</a:t>
            </a:fld>
            <a:endParaRPr kumimoji="0" lang="zh-CN" altLang="en-US" sz="2000" b="1" i="0" u="none" strike="noStrike" kern="1200" cap="none" spc="0" normalizeH="0" baseline="0" noProof="0" dirty="0">
              <a:ln>
                <a:noFill/>
              </a:ln>
              <a:solidFill>
                <a:prstClr val="white"/>
              </a:solidFill>
              <a:effectLst/>
              <a:uLnTx/>
              <a:uFillTx/>
              <a:latin typeface="Times New Roman"/>
              <a:ea typeface="微软雅黑"/>
              <a:cs typeface=""/>
            </a:endParaRPr>
          </a:p>
        </p:txBody>
      </p:sp>
      <p:sp>
        <p:nvSpPr>
          <p:cNvPr id="12" name="文本占位符 2">
            <a:extLst>
              <a:ext uri="{FF2B5EF4-FFF2-40B4-BE49-F238E27FC236}">
                <a16:creationId xmlns:a16="http://schemas.microsoft.com/office/drawing/2014/main" id="{CF96E2EA-055B-4CA2-870B-B37A1AE89EA4}"/>
              </a:ext>
            </a:extLst>
          </p:cNvPr>
          <p:cNvSpPr txBox="1">
            <a:spLocks/>
          </p:cNvSpPr>
          <p:nvPr/>
        </p:nvSpPr>
        <p:spPr>
          <a:xfrm>
            <a:off x="800314" y="200098"/>
            <a:ext cx="8125656" cy="523220"/>
          </a:xfrm>
          <a:prstGeom prst="rect">
            <a:avLst/>
          </a:prstGeom>
        </p:spPr>
        <p:txBody>
          <a:bodyPr vert="horz" wrap="square" lIns="91440" tIns="45720" rIns="91440" bIns="45720" rtlCol="0" anchor="ctr" anchorCtr="0">
            <a:spAutoFit/>
          </a:bodyPr>
          <a:lstStyle>
            <a:lvl1pPr marL="0" indent="0" algn="l" defTabSz="914400" rtl="0" eaLnBrk="1" latinLnBrk="0" hangingPunct="1">
              <a:lnSpc>
                <a:spcPct val="100000"/>
              </a:lnSpc>
              <a:spcBef>
                <a:spcPts val="0"/>
              </a:spcBef>
              <a:buFont typeface="Arial" panose="020B0604020202020204" pitchFamily="34" charset="0"/>
              <a:buNone/>
              <a:defRPr sz="2800" b="1" i="0" kern="1200" baseline="0">
                <a:solidFill>
                  <a:srgbClr val="6A005F"/>
                </a:solidFill>
                <a:latin typeface="+mn-lt"/>
                <a:ea typeface="+mn-ea"/>
                <a:cs typeface="+mn-cs"/>
              </a:defRPr>
            </a:lvl1pPr>
            <a:lvl2pPr marL="685800" indent="-228600" algn="l" defTabSz="914400" rtl="0" eaLnBrk="1" latinLnBrk="0" hangingPunct="1">
              <a:lnSpc>
                <a:spcPct val="150000"/>
              </a:lnSpc>
              <a:spcBef>
                <a:spcPts val="0"/>
              </a:spcBef>
              <a:buFont typeface="Arial" panose="020B0604020202020204" pitchFamily="34" charset="0"/>
              <a:buChar char="•"/>
              <a:defRPr sz="2400" kern="1200" baseline="0">
                <a:solidFill>
                  <a:srgbClr val="6A005F"/>
                </a:solidFill>
                <a:latin typeface="+mn-lt"/>
                <a:ea typeface="+mn-ea"/>
                <a:cs typeface="+mn-cs"/>
              </a:defRPr>
            </a:lvl2pPr>
            <a:lvl3pPr marL="1143000" indent="-228600" algn="l" defTabSz="914400" rtl="0" eaLnBrk="1" latinLnBrk="0" hangingPunct="1">
              <a:lnSpc>
                <a:spcPct val="150000"/>
              </a:lnSpc>
              <a:spcBef>
                <a:spcPts val="0"/>
              </a:spcBef>
              <a:buFont typeface="Arial" panose="020B0604020202020204" pitchFamily="34" charset="0"/>
              <a:buChar char="•"/>
              <a:defRPr sz="2000" kern="1200" baseline="0">
                <a:solidFill>
                  <a:srgbClr val="6A005F"/>
                </a:solidFill>
                <a:latin typeface="+mn-lt"/>
                <a:ea typeface="+mn-ea"/>
                <a:cs typeface="+mn-cs"/>
              </a:defRPr>
            </a:lvl3pPr>
            <a:lvl4pPr marL="1600200" indent="-228600" algn="l" defTabSz="914400" rtl="0" eaLnBrk="1" latinLnBrk="0" hangingPunct="1">
              <a:lnSpc>
                <a:spcPct val="150000"/>
              </a:lnSpc>
              <a:spcBef>
                <a:spcPts val="0"/>
              </a:spcBef>
              <a:buFont typeface="Arial" panose="020B0604020202020204" pitchFamily="34" charset="0"/>
              <a:buChar char="•"/>
              <a:defRPr sz="1800" kern="1200" baseline="0">
                <a:solidFill>
                  <a:srgbClr val="6A005F"/>
                </a:solidFill>
                <a:latin typeface="+mn-lt"/>
                <a:ea typeface="+mn-ea"/>
                <a:cs typeface="+mn-cs"/>
              </a:defRPr>
            </a:lvl4pPr>
            <a:lvl5pPr marL="2057400" indent="-228600" algn="l" defTabSz="914400" rtl="0" eaLnBrk="1" latinLnBrk="0" hangingPunct="1">
              <a:lnSpc>
                <a:spcPct val="150000"/>
              </a:lnSpc>
              <a:spcBef>
                <a:spcPts val="0"/>
              </a:spcBef>
              <a:buFont typeface="Arial" panose="020B0604020202020204" pitchFamily="34" charset="0"/>
              <a:buChar char="•"/>
              <a:defRPr sz="1800" kern="1200" baseline="0">
                <a:solidFill>
                  <a:srgbClr val="6A005F"/>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r>
              <a:rPr lang="zh-CN" altLang="en-US" dirty="0"/>
              <a:t>求⼀次函数解析式</a:t>
            </a:r>
            <a:endParaRPr lang="en-US" dirty="0"/>
          </a:p>
        </p:txBody>
      </p:sp>
      <p:sp>
        <p:nvSpPr>
          <p:cNvPr id="21" name="内容占位符 3"/>
          <p:cNvSpPr txBox="1">
            <a:spLocks/>
          </p:cNvSpPr>
          <p:nvPr>
            <p:custDataLst>
              <p:tags r:id="rId1"/>
            </p:custDataLst>
          </p:nvPr>
        </p:nvSpPr>
        <p:spPr>
          <a:xfrm>
            <a:off x="609342" y="1562412"/>
            <a:ext cx="10651767" cy="3733176"/>
          </a:xfrm>
          <a:prstGeom prst="rect">
            <a:avLst/>
          </a:prstGeom>
        </p:spPr>
        <p:txBody>
          <a:bodyPr/>
          <a:lstStyle>
            <a:lvl1pPr marL="228589" indent="-228589" algn="l" defTabSz="914354"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66" indent="-228589" algn="l" defTabSz="914354"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42" indent="-228589" algn="l" defTabSz="914354"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20"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298"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zh-CN" altLang="zh-CN" dirty="0"/>
          </a:p>
          <a:p>
            <a:pPr marL="0" indent="0">
              <a:buNone/>
            </a:pPr>
            <a:endParaRPr lang="en-US" sz="2400" dirty="0"/>
          </a:p>
          <a:p>
            <a:pPr marL="0" indent="0">
              <a:buNone/>
            </a:pPr>
            <a:endParaRPr lang="en-US" sz="2400" dirty="0">
              <a:effectLst/>
            </a:endParaRPr>
          </a:p>
        </p:txBody>
      </p:sp>
      <p:sp>
        <p:nvSpPr>
          <p:cNvPr id="9" name="文本框 8">
            <a:extLst>
              <a:ext uri="{FF2B5EF4-FFF2-40B4-BE49-F238E27FC236}">
                <a16:creationId xmlns:a16="http://schemas.microsoft.com/office/drawing/2014/main" id="{1070E68E-6E80-EB4A-8DF4-ED5E95DB3051}"/>
              </a:ext>
            </a:extLst>
          </p:cNvPr>
          <p:cNvSpPr txBox="1"/>
          <p:nvPr/>
        </p:nvSpPr>
        <p:spPr>
          <a:xfrm>
            <a:off x="930891" y="1562242"/>
            <a:ext cx="4886408" cy="923330"/>
          </a:xfrm>
          <a:prstGeom prst="rect">
            <a:avLst/>
          </a:prstGeom>
          <a:noFill/>
        </p:spPr>
        <p:txBody>
          <a:bodyPr wrap="square" rtlCol="0">
            <a:spAutoFit/>
          </a:bodyPr>
          <a:lstStyle/>
          <a:p>
            <a:r>
              <a:rPr kumimoji="1" lang="zh-CN" altLang="en-US" dirty="0"/>
              <a:t>解题思路：</a:t>
            </a:r>
            <a:endParaRPr kumimoji="1" lang="en-US" altLang="zh-CN" dirty="0"/>
          </a:p>
          <a:p>
            <a:endParaRPr kumimoji="1" lang="en-US" altLang="zh-CN" dirty="0"/>
          </a:p>
          <a:p>
            <a:r>
              <a:rPr kumimoji="1" lang="en-US" altLang="zh-CN" dirty="0"/>
              <a:t>    </a:t>
            </a:r>
            <a:r>
              <a:rPr kumimoji="1" lang="zh-CN" altLang="en-US" dirty="0"/>
              <a:t>两点公式、约分</a:t>
            </a:r>
            <a:endParaRPr kumimoji="1" lang="en-US" altLang="zh-CN" dirty="0"/>
          </a:p>
        </p:txBody>
      </p:sp>
      <p:pic>
        <p:nvPicPr>
          <p:cNvPr id="5" name="图片 4">
            <a:extLst>
              <a:ext uri="{FF2B5EF4-FFF2-40B4-BE49-F238E27FC236}">
                <a16:creationId xmlns:a16="http://schemas.microsoft.com/office/drawing/2014/main" id="{8739F314-1D46-0146-BE2A-71EAA4BE5EB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20819" y="1257305"/>
            <a:ext cx="4610301" cy="4343389"/>
          </a:xfrm>
          <a:prstGeom prst="rect">
            <a:avLst/>
          </a:prstGeom>
        </p:spPr>
      </p:pic>
    </p:spTree>
    <p:extLst>
      <p:ext uri="{BB962C8B-B14F-4D97-AF65-F5344CB8AC3E}">
        <p14:creationId xmlns:p14="http://schemas.microsoft.com/office/powerpoint/2010/main" val="1662737560"/>
      </p:ext>
    </p:extLst>
  </p:cSld>
  <p:clrMapOvr>
    <a:masterClrMapping/>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灯片编号占位符 1">
            <a:extLst>
              <a:ext uri="{FF2B5EF4-FFF2-40B4-BE49-F238E27FC236}">
                <a16:creationId xmlns:a16="http://schemas.microsoft.com/office/drawing/2014/main" id="{1DA832BC-6251-4CB1-8215-8E6DF56FB25E}"/>
              </a:ext>
            </a:extLst>
          </p:cNvPr>
          <p:cNvSpPr txBox="1">
            <a:spLocks/>
          </p:cNvSpPr>
          <p:nvPr/>
        </p:nvSpPr>
        <p:spPr>
          <a:xfrm>
            <a:off x="13313707" y="6276014"/>
            <a:ext cx="1042988" cy="365125"/>
          </a:xfrm>
          <a:prstGeom prst="rect">
            <a:avLst/>
          </a:prstGeom>
        </p:spPr>
        <p:txBody>
          <a:bodyPr vert="horz" lIns="91440" tIns="45720" rIns="91440" bIns="45720" rtlCol="0" anchor="ctr"/>
          <a:lstStyle>
            <a:defPPr>
              <a:defRPr lang="en-US"/>
            </a:defPPr>
            <a:lvl1pPr marL="0" algn="ctr" defTabSz="457200" rtl="0" eaLnBrk="1" latinLnBrk="0" hangingPunct="1">
              <a:defRPr sz="2000" b="1"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fld id="{51D91E7F-84B6-4064-9D4E-CC7D244BCA04}" type="slidenum">
              <a:rPr kumimoji="0" lang="zh-CN" altLang="en-US" sz="2000" b="1" i="0" u="none" strike="noStrike" kern="1200" cap="none" spc="0" normalizeH="0" baseline="0" noProof="0" smtClean="0">
                <a:ln>
                  <a:noFill/>
                </a:ln>
                <a:solidFill>
                  <a:prstClr val="white"/>
                </a:solidFill>
                <a:effectLst/>
                <a:uLnTx/>
                <a:uFillTx/>
                <a:latin typeface="Times New Roman"/>
                <a:ea typeface="微软雅黑"/>
                <a:cs typeface=""/>
              </a:rPr>
              <a:pPr marL="0" marR="0" lvl="0" indent="0" algn="ctr" defTabSz="457200" rtl="0" eaLnBrk="1" fontAlgn="auto" latinLnBrk="0" hangingPunct="1">
                <a:lnSpc>
                  <a:spcPct val="100000"/>
                </a:lnSpc>
                <a:spcBef>
                  <a:spcPts val="0"/>
                </a:spcBef>
                <a:spcAft>
                  <a:spcPts val="0"/>
                </a:spcAft>
                <a:buClrTx/>
                <a:buSzTx/>
                <a:buFontTx/>
                <a:buNone/>
                <a:tabLst/>
                <a:defRPr/>
              </a:pPr>
              <a:t>36</a:t>
            </a:fld>
            <a:endParaRPr kumimoji="0" lang="zh-CN" altLang="en-US" sz="2000" b="1" i="0" u="none" strike="noStrike" kern="1200" cap="none" spc="0" normalizeH="0" baseline="0" noProof="0" dirty="0">
              <a:ln>
                <a:noFill/>
              </a:ln>
              <a:solidFill>
                <a:prstClr val="white"/>
              </a:solidFill>
              <a:effectLst/>
              <a:uLnTx/>
              <a:uFillTx/>
              <a:latin typeface="Times New Roman"/>
              <a:ea typeface="微软雅黑"/>
              <a:cs typeface=""/>
            </a:endParaRPr>
          </a:p>
        </p:txBody>
      </p:sp>
      <p:sp>
        <p:nvSpPr>
          <p:cNvPr id="12" name="文本占位符 2">
            <a:extLst>
              <a:ext uri="{FF2B5EF4-FFF2-40B4-BE49-F238E27FC236}">
                <a16:creationId xmlns:a16="http://schemas.microsoft.com/office/drawing/2014/main" id="{CF96E2EA-055B-4CA2-870B-B37A1AE89EA4}"/>
              </a:ext>
            </a:extLst>
          </p:cNvPr>
          <p:cNvSpPr txBox="1">
            <a:spLocks/>
          </p:cNvSpPr>
          <p:nvPr/>
        </p:nvSpPr>
        <p:spPr>
          <a:xfrm>
            <a:off x="800314" y="200098"/>
            <a:ext cx="8125656" cy="523220"/>
          </a:xfrm>
          <a:prstGeom prst="rect">
            <a:avLst/>
          </a:prstGeom>
        </p:spPr>
        <p:txBody>
          <a:bodyPr vert="horz" wrap="square" lIns="91440" tIns="45720" rIns="91440" bIns="45720" rtlCol="0" anchor="ctr" anchorCtr="0">
            <a:spAutoFit/>
          </a:bodyPr>
          <a:lstStyle>
            <a:lvl1pPr marL="0" indent="0" algn="l" defTabSz="914400" rtl="0" eaLnBrk="1" latinLnBrk="0" hangingPunct="1">
              <a:lnSpc>
                <a:spcPct val="100000"/>
              </a:lnSpc>
              <a:spcBef>
                <a:spcPts val="0"/>
              </a:spcBef>
              <a:buFont typeface="Arial" panose="020B0604020202020204" pitchFamily="34" charset="0"/>
              <a:buNone/>
              <a:defRPr sz="2800" b="1" i="0" kern="1200" baseline="0">
                <a:solidFill>
                  <a:srgbClr val="6A005F"/>
                </a:solidFill>
                <a:latin typeface="+mn-lt"/>
                <a:ea typeface="+mn-ea"/>
                <a:cs typeface="+mn-cs"/>
              </a:defRPr>
            </a:lvl1pPr>
            <a:lvl2pPr marL="685800" indent="-228600" algn="l" defTabSz="914400" rtl="0" eaLnBrk="1" latinLnBrk="0" hangingPunct="1">
              <a:lnSpc>
                <a:spcPct val="150000"/>
              </a:lnSpc>
              <a:spcBef>
                <a:spcPts val="0"/>
              </a:spcBef>
              <a:buFont typeface="Arial" panose="020B0604020202020204" pitchFamily="34" charset="0"/>
              <a:buChar char="•"/>
              <a:defRPr sz="2400" kern="1200" baseline="0">
                <a:solidFill>
                  <a:srgbClr val="6A005F"/>
                </a:solidFill>
                <a:latin typeface="+mn-lt"/>
                <a:ea typeface="+mn-ea"/>
                <a:cs typeface="+mn-cs"/>
              </a:defRPr>
            </a:lvl2pPr>
            <a:lvl3pPr marL="1143000" indent="-228600" algn="l" defTabSz="914400" rtl="0" eaLnBrk="1" latinLnBrk="0" hangingPunct="1">
              <a:lnSpc>
                <a:spcPct val="150000"/>
              </a:lnSpc>
              <a:spcBef>
                <a:spcPts val="0"/>
              </a:spcBef>
              <a:buFont typeface="Arial" panose="020B0604020202020204" pitchFamily="34" charset="0"/>
              <a:buChar char="•"/>
              <a:defRPr sz="2000" kern="1200" baseline="0">
                <a:solidFill>
                  <a:srgbClr val="6A005F"/>
                </a:solidFill>
                <a:latin typeface="+mn-lt"/>
                <a:ea typeface="+mn-ea"/>
                <a:cs typeface="+mn-cs"/>
              </a:defRPr>
            </a:lvl3pPr>
            <a:lvl4pPr marL="1600200" indent="-228600" algn="l" defTabSz="914400" rtl="0" eaLnBrk="1" latinLnBrk="0" hangingPunct="1">
              <a:lnSpc>
                <a:spcPct val="150000"/>
              </a:lnSpc>
              <a:spcBef>
                <a:spcPts val="0"/>
              </a:spcBef>
              <a:buFont typeface="Arial" panose="020B0604020202020204" pitchFamily="34" charset="0"/>
              <a:buChar char="•"/>
              <a:defRPr sz="1800" kern="1200" baseline="0">
                <a:solidFill>
                  <a:srgbClr val="6A005F"/>
                </a:solidFill>
                <a:latin typeface="+mn-lt"/>
                <a:ea typeface="+mn-ea"/>
                <a:cs typeface="+mn-cs"/>
              </a:defRPr>
            </a:lvl4pPr>
            <a:lvl5pPr marL="2057400" indent="-228600" algn="l" defTabSz="914400" rtl="0" eaLnBrk="1" latinLnBrk="0" hangingPunct="1">
              <a:lnSpc>
                <a:spcPct val="150000"/>
              </a:lnSpc>
              <a:spcBef>
                <a:spcPts val="0"/>
              </a:spcBef>
              <a:buFont typeface="Arial" panose="020B0604020202020204" pitchFamily="34" charset="0"/>
              <a:buChar char="•"/>
              <a:defRPr sz="1800" kern="1200" baseline="0">
                <a:solidFill>
                  <a:srgbClr val="6A005F"/>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r>
              <a:rPr lang="zh-CN" altLang="en-US" dirty="0"/>
              <a:t>求⼀次函数解析式</a:t>
            </a:r>
            <a:endParaRPr lang="en-US" dirty="0"/>
          </a:p>
        </p:txBody>
      </p:sp>
      <p:pic>
        <p:nvPicPr>
          <p:cNvPr id="3" name="图片 2">
            <a:extLst>
              <a:ext uri="{FF2B5EF4-FFF2-40B4-BE49-F238E27FC236}">
                <a16:creationId xmlns:a16="http://schemas.microsoft.com/office/drawing/2014/main" id="{38CE21B1-F946-6747-A24E-FDE9AA19C1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0314" y="856045"/>
            <a:ext cx="4406085" cy="5145912"/>
          </a:xfrm>
          <a:prstGeom prst="rect">
            <a:avLst/>
          </a:prstGeom>
        </p:spPr>
      </p:pic>
      <p:pic>
        <p:nvPicPr>
          <p:cNvPr id="6" name="图片 5">
            <a:extLst>
              <a:ext uri="{FF2B5EF4-FFF2-40B4-BE49-F238E27FC236}">
                <a16:creationId xmlns:a16="http://schemas.microsoft.com/office/drawing/2014/main" id="{41E4323F-BEF7-D844-80D3-B0411280056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49468" y="856045"/>
            <a:ext cx="2940521" cy="5145911"/>
          </a:xfrm>
          <a:prstGeom prst="rect">
            <a:avLst/>
          </a:prstGeom>
        </p:spPr>
      </p:pic>
      <p:pic>
        <p:nvPicPr>
          <p:cNvPr id="8" name="图片 7">
            <a:extLst>
              <a:ext uri="{FF2B5EF4-FFF2-40B4-BE49-F238E27FC236}">
                <a16:creationId xmlns:a16="http://schemas.microsoft.com/office/drawing/2014/main" id="{24D617FA-8418-4F44-8486-1CBDD33CCDE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33058" y="856045"/>
            <a:ext cx="2650923" cy="5145910"/>
          </a:xfrm>
          <a:prstGeom prst="rect">
            <a:avLst/>
          </a:prstGeom>
        </p:spPr>
      </p:pic>
    </p:spTree>
    <p:extLst>
      <p:ext uri="{BB962C8B-B14F-4D97-AF65-F5344CB8AC3E}">
        <p14:creationId xmlns:p14="http://schemas.microsoft.com/office/powerpoint/2010/main" val="66380682"/>
      </p:ext>
    </p:extLst>
  </p:cSld>
  <p:clrMapOvr>
    <a:masterClrMapping/>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灯片编号占位符 1">
            <a:extLst>
              <a:ext uri="{FF2B5EF4-FFF2-40B4-BE49-F238E27FC236}">
                <a16:creationId xmlns:a16="http://schemas.microsoft.com/office/drawing/2014/main" id="{1DA832BC-6251-4CB1-8215-8E6DF56FB25E}"/>
              </a:ext>
            </a:extLst>
          </p:cNvPr>
          <p:cNvSpPr txBox="1">
            <a:spLocks/>
          </p:cNvSpPr>
          <p:nvPr/>
        </p:nvSpPr>
        <p:spPr>
          <a:xfrm>
            <a:off x="13313707" y="6276014"/>
            <a:ext cx="1042988" cy="365125"/>
          </a:xfrm>
          <a:prstGeom prst="rect">
            <a:avLst/>
          </a:prstGeom>
        </p:spPr>
        <p:txBody>
          <a:bodyPr vert="horz" lIns="91440" tIns="45720" rIns="91440" bIns="45720" rtlCol="0" anchor="ctr"/>
          <a:lstStyle>
            <a:defPPr>
              <a:defRPr lang="en-US"/>
            </a:defPPr>
            <a:lvl1pPr marL="0" algn="ctr" defTabSz="457200" rtl="0" eaLnBrk="1" latinLnBrk="0" hangingPunct="1">
              <a:defRPr sz="2000" b="1"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fld id="{51D91E7F-84B6-4064-9D4E-CC7D244BCA04}" type="slidenum">
              <a:rPr kumimoji="0" lang="zh-CN" altLang="en-US" sz="2000" b="1" i="0" u="none" strike="noStrike" kern="1200" cap="none" spc="0" normalizeH="0" baseline="0" noProof="0" smtClean="0">
                <a:ln>
                  <a:noFill/>
                </a:ln>
                <a:solidFill>
                  <a:prstClr val="white"/>
                </a:solidFill>
                <a:effectLst/>
                <a:uLnTx/>
                <a:uFillTx/>
                <a:latin typeface="Times New Roman"/>
                <a:ea typeface="微软雅黑"/>
                <a:cs typeface=""/>
              </a:rPr>
              <a:pPr marL="0" marR="0" lvl="0" indent="0" algn="ctr" defTabSz="457200" rtl="0" eaLnBrk="1" fontAlgn="auto" latinLnBrk="0" hangingPunct="1">
                <a:lnSpc>
                  <a:spcPct val="100000"/>
                </a:lnSpc>
                <a:spcBef>
                  <a:spcPts val="0"/>
                </a:spcBef>
                <a:spcAft>
                  <a:spcPts val="0"/>
                </a:spcAft>
                <a:buClrTx/>
                <a:buSzTx/>
                <a:buFontTx/>
                <a:buNone/>
                <a:tabLst/>
                <a:defRPr/>
              </a:pPr>
              <a:t>37</a:t>
            </a:fld>
            <a:endParaRPr kumimoji="0" lang="zh-CN" altLang="en-US" sz="2000" b="1" i="0" u="none" strike="noStrike" kern="1200" cap="none" spc="0" normalizeH="0" baseline="0" noProof="0" dirty="0">
              <a:ln>
                <a:noFill/>
              </a:ln>
              <a:solidFill>
                <a:prstClr val="white"/>
              </a:solidFill>
              <a:effectLst/>
              <a:uLnTx/>
              <a:uFillTx/>
              <a:latin typeface="Times New Roman"/>
              <a:ea typeface="微软雅黑"/>
              <a:cs typeface=""/>
            </a:endParaRPr>
          </a:p>
        </p:txBody>
      </p:sp>
      <p:sp>
        <p:nvSpPr>
          <p:cNvPr id="12" name="文本占位符 2">
            <a:extLst>
              <a:ext uri="{FF2B5EF4-FFF2-40B4-BE49-F238E27FC236}">
                <a16:creationId xmlns:a16="http://schemas.microsoft.com/office/drawing/2014/main" id="{CF96E2EA-055B-4CA2-870B-B37A1AE89EA4}"/>
              </a:ext>
            </a:extLst>
          </p:cNvPr>
          <p:cNvSpPr txBox="1">
            <a:spLocks/>
          </p:cNvSpPr>
          <p:nvPr/>
        </p:nvSpPr>
        <p:spPr>
          <a:xfrm>
            <a:off x="800314" y="200098"/>
            <a:ext cx="8125656" cy="523220"/>
          </a:xfrm>
          <a:prstGeom prst="rect">
            <a:avLst/>
          </a:prstGeom>
        </p:spPr>
        <p:txBody>
          <a:bodyPr vert="horz" wrap="square" lIns="91440" tIns="45720" rIns="91440" bIns="45720" rtlCol="0" anchor="ctr" anchorCtr="0">
            <a:spAutoFit/>
          </a:bodyPr>
          <a:lstStyle>
            <a:lvl1pPr marL="0" indent="0" algn="l" defTabSz="914400" rtl="0" eaLnBrk="1" latinLnBrk="0" hangingPunct="1">
              <a:lnSpc>
                <a:spcPct val="100000"/>
              </a:lnSpc>
              <a:spcBef>
                <a:spcPts val="0"/>
              </a:spcBef>
              <a:buFont typeface="Arial" panose="020B0604020202020204" pitchFamily="34" charset="0"/>
              <a:buNone/>
              <a:defRPr sz="2800" b="1" i="0" kern="1200" baseline="0">
                <a:solidFill>
                  <a:srgbClr val="6A005F"/>
                </a:solidFill>
                <a:latin typeface="+mn-lt"/>
                <a:ea typeface="+mn-ea"/>
                <a:cs typeface="+mn-cs"/>
              </a:defRPr>
            </a:lvl1pPr>
            <a:lvl2pPr marL="685800" indent="-228600" algn="l" defTabSz="914400" rtl="0" eaLnBrk="1" latinLnBrk="0" hangingPunct="1">
              <a:lnSpc>
                <a:spcPct val="150000"/>
              </a:lnSpc>
              <a:spcBef>
                <a:spcPts val="0"/>
              </a:spcBef>
              <a:buFont typeface="Arial" panose="020B0604020202020204" pitchFamily="34" charset="0"/>
              <a:buChar char="•"/>
              <a:defRPr sz="2400" kern="1200" baseline="0">
                <a:solidFill>
                  <a:srgbClr val="6A005F"/>
                </a:solidFill>
                <a:latin typeface="+mn-lt"/>
                <a:ea typeface="+mn-ea"/>
                <a:cs typeface="+mn-cs"/>
              </a:defRPr>
            </a:lvl2pPr>
            <a:lvl3pPr marL="1143000" indent="-228600" algn="l" defTabSz="914400" rtl="0" eaLnBrk="1" latinLnBrk="0" hangingPunct="1">
              <a:lnSpc>
                <a:spcPct val="150000"/>
              </a:lnSpc>
              <a:spcBef>
                <a:spcPts val="0"/>
              </a:spcBef>
              <a:buFont typeface="Arial" panose="020B0604020202020204" pitchFamily="34" charset="0"/>
              <a:buChar char="•"/>
              <a:defRPr sz="2000" kern="1200" baseline="0">
                <a:solidFill>
                  <a:srgbClr val="6A005F"/>
                </a:solidFill>
                <a:latin typeface="+mn-lt"/>
                <a:ea typeface="+mn-ea"/>
                <a:cs typeface="+mn-cs"/>
              </a:defRPr>
            </a:lvl3pPr>
            <a:lvl4pPr marL="1600200" indent="-228600" algn="l" defTabSz="914400" rtl="0" eaLnBrk="1" latinLnBrk="0" hangingPunct="1">
              <a:lnSpc>
                <a:spcPct val="150000"/>
              </a:lnSpc>
              <a:spcBef>
                <a:spcPts val="0"/>
              </a:spcBef>
              <a:buFont typeface="Arial" panose="020B0604020202020204" pitchFamily="34" charset="0"/>
              <a:buChar char="•"/>
              <a:defRPr sz="1800" kern="1200" baseline="0">
                <a:solidFill>
                  <a:srgbClr val="6A005F"/>
                </a:solidFill>
                <a:latin typeface="+mn-lt"/>
                <a:ea typeface="+mn-ea"/>
                <a:cs typeface="+mn-cs"/>
              </a:defRPr>
            </a:lvl4pPr>
            <a:lvl5pPr marL="2057400" indent="-228600" algn="l" defTabSz="914400" rtl="0" eaLnBrk="1" latinLnBrk="0" hangingPunct="1">
              <a:lnSpc>
                <a:spcPct val="150000"/>
              </a:lnSpc>
              <a:spcBef>
                <a:spcPts val="0"/>
              </a:spcBef>
              <a:buFont typeface="Arial" panose="020B0604020202020204" pitchFamily="34" charset="0"/>
              <a:buChar char="•"/>
              <a:defRPr sz="1800" kern="1200" baseline="0">
                <a:solidFill>
                  <a:srgbClr val="6A005F"/>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r>
              <a:rPr lang="zh-CN" altLang="en-US" dirty="0"/>
              <a:t>三数之和</a:t>
            </a:r>
            <a:endParaRPr lang="en-US" dirty="0"/>
          </a:p>
        </p:txBody>
      </p:sp>
      <p:sp>
        <p:nvSpPr>
          <p:cNvPr id="21" name="内容占位符 3"/>
          <p:cNvSpPr txBox="1">
            <a:spLocks/>
          </p:cNvSpPr>
          <p:nvPr>
            <p:custDataLst>
              <p:tags r:id="rId1"/>
            </p:custDataLst>
          </p:nvPr>
        </p:nvSpPr>
        <p:spPr>
          <a:xfrm>
            <a:off x="609342" y="1562412"/>
            <a:ext cx="10651767" cy="3733176"/>
          </a:xfrm>
          <a:prstGeom prst="rect">
            <a:avLst/>
          </a:prstGeom>
        </p:spPr>
        <p:txBody>
          <a:bodyPr/>
          <a:lstStyle>
            <a:lvl1pPr marL="228589" indent="-228589" algn="l" defTabSz="914354"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66" indent="-228589" algn="l" defTabSz="914354"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42" indent="-228589" algn="l" defTabSz="914354"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20"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298"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zh-CN" altLang="zh-CN" dirty="0"/>
          </a:p>
          <a:p>
            <a:pPr marL="0" indent="0">
              <a:buNone/>
            </a:pPr>
            <a:endParaRPr lang="en-US" sz="2400" dirty="0"/>
          </a:p>
          <a:p>
            <a:pPr marL="0" indent="0">
              <a:buNone/>
            </a:pPr>
            <a:endParaRPr lang="en-US" sz="2400" dirty="0">
              <a:effectLst/>
            </a:endParaRPr>
          </a:p>
        </p:txBody>
      </p:sp>
      <p:sp>
        <p:nvSpPr>
          <p:cNvPr id="6" name="文本框 5">
            <a:extLst>
              <a:ext uri="{FF2B5EF4-FFF2-40B4-BE49-F238E27FC236}">
                <a16:creationId xmlns:a16="http://schemas.microsoft.com/office/drawing/2014/main" id="{9FC121D5-C98A-D148-B217-ED87E5E1E686}"/>
              </a:ext>
            </a:extLst>
          </p:cNvPr>
          <p:cNvSpPr txBox="1"/>
          <p:nvPr/>
        </p:nvSpPr>
        <p:spPr>
          <a:xfrm>
            <a:off x="930891" y="1193080"/>
            <a:ext cx="4944283" cy="369332"/>
          </a:xfrm>
          <a:prstGeom prst="rect">
            <a:avLst/>
          </a:prstGeom>
          <a:noFill/>
        </p:spPr>
        <p:txBody>
          <a:bodyPr wrap="square" rtlCol="0">
            <a:spAutoFit/>
          </a:bodyPr>
          <a:lstStyle/>
          <a:p>
            <a:r>
              <a:rPr kumimoji="1" lang="zh-CN" altLang="en-US" dirty="0"/>
              <a:t>暴力法，直接遍历，</a:t>
            </a:r>
            <a:r>
              <a:rPr kumimoji="1" lang="en-US" altLang="zh-CN" dirty="0"/>
              <a:t>O(N^3)</a:t>
            </a:r>
          </a:p>
        </p:txBody>
      </p:sp>
      <p:pic>
        <p:nvPicPr>
          <p:cNvPr id="9" name="图片 8">
            <a:extLst>
              <a:ext uri="{FF2B5EF4-FFF2-40B4-BE49-F238E27FC236}">
                <a16:creationId xmlns:a16="http://schemas.microsoft.com/office/drawing/2014/main" id="{5424B671-CA2B-7D44-96ED-DBBAE307B2C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09094" y="1677630"/>
            <a:ext cx="6252261" cy="4216641"/>
          </a:xfrm>
          <a:prstGeom prst="rect">
            <a:avLst/>
          </a:prstGeom>
        </p:spPr>
      </p:pic>
    </p:spTree>
    <p:extLst>
      <p:ext uri="{BB962C8B-B14F-4D97-AF65-F5344CB8AC3E}">
        <p14:creationId xmlns:p14="http://schemas.microsoft.com/office/powerpoint/2010/main" val="3753447281"/>
      </p:ext>
    </p:extLst>
  </p:cSld>
  <p:clrMapOvr>
    <a:masterClrMapping/>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灯片编号占位符 1">
            <a:extLst>
              <a:ext uri="{FF2B5EF4-FFF2-40B4-BE49-F238E27FC236}">
                <a16:creationId xmlns:a16="http://schemas.microsoft.com/office/drawing/2014/main" id="{1DA832BC-6251-4CB1-8215-8E6DF56FB25E}"/>
              </a:ext>
            </a:extLst>
          </p:cNvPr>
          <p:cNvSpPr txBox="1">
            <a:spLocks/>
          </p:cNvSpPr>
          <p:nvPr/>
        </p:nvSpPr>
        <p:spPr>
          <a:xfrm>
            <a:off x="13313707" y="6276014"/>
            <a:ext cx="1042988" cy="365125"/>
          </a:xfrm>
          <a:prstGeom prst="rect">
            <a:avLst/>
          </a:prstGeom>
        </p:spPr>
        <p:txBody>
          <a:bodyPr vert="horz" lIns="91440" tIns="45720" rIns="91440" bIns="45720" rtlCol="0" anchor="ctr"/>
          <a:lstStyle>
            <a:defPPr>
              <a:defRPr lang="en-US"/>
            </a:defPPr>
            <a:lvl1pPr marL="0" algn="ctr" defTabSz="457200" rtl="0" eaLnBrk="1" latinLnBrk="0" hangingPunct="1">
              <a:defRPr sz="2000" b="1"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fld id="{51D91E7F-84B6-4064-9D4E-CC7D244BCA04}" type="slidenum">
              <a:rPr kumimoji="0" lang="zh-CN" altLang="en-US" sz="2000" b="1" i="0" u="none" strike="noStrike" kern="1200" cap="none" spc="0" normalizeH="0" baseline="0" noProof="0" smtClean="0">
                <a:ln>
                  <a:noFill/>
                </a:ln>
                <a:solidFill>
                  <a:prstClr val="white"/>
                </a:solidFill>
                <a:effectLst/>
                <a:uLnTx/>
                <a:uFillTx/>
                <a:latin typeface="Times New Roman"/>
                <a:ea typeface="微软雅黑"/>
                <a:cs typeface=""/>
              </a:rPr>
              <a:pPr marL="0" marR="0" lvl="0" indent="0" algn="ctr" defTabSz="457200" rtl="0" eaLnBrk="1" fontAlgn="auto" latinLnBrk="0" hangingPunct="1">
                <a:lnSpc>
                  <a:spcPct val="100000"/>
                </a:lnSpc>
                <a:spcBef>
                  <a:spcPts val="0"/>
                </a:spcBef>
                <a:spcAft>
                  <a:spcPts val="0"/>
                </a:spcAft>
                <a:buClrTx/>
                <a:buSzTx/>
                <a:buFontTx/>
                <a:buNone/>
                <a:tabLst/>
                <a:defRPr/>
              </a:pPr>
              <a:t>38</a:t>
            </a:fld>
            <a:endParaRPr kumimoji="0" lang="zh-CN" altLang="en-US" sz="2000" b="1" i="0" u="none" strike="noStrike" kern="1200" cap="none" spc="0" normalizeH="0" baseline="0" noProof="0" dirty="0">
              <a:ln>
                <a:noFill/>
              </a:ln>
              <a:solidFill>
                <a:prstClr val="white"/>
              </a:solidFill>
              <a:effectLst/>
              <a:uLnTx/>
              <a:uFillTx/>
              <a:latin typeface="Times New Roman"/>
              <a:ea typeface="微软雅黑"/>
              <a:cs typeface=""/>
            </a:endParaRPr>
          </a:p>
        </p:txBody>
      </p:sp>
      <p:sp>
        <p:nvSpPr>
          <p:cNvPr id="12" name="文本占位符 2">
            <a:extLst>
              <a:ext uri="{FF2B5EF4-FFF2-40B4-BE49-F238E27FC236}">
                <a16:creationId xmlns:a16="http://schemas.microsoft.com/office/drawing/2014/main" id="{CF96E2EA-055B-4CA2-870B-B37A1AE89EA4}"/>
              </a:ext>
            </a:extLst>
          </p:cNvPr>
          <p:cNvSpPr txBox="1">
            <a:spLocks/>
          </p:cNvSpPr>
          <p:nvPr/>
        </p:nvSpPr>
        <p:spPr>
          <a:xfrm>
            <a:off x="800314" y="200098"/>
            <a:ext cx="8125656" cy="523220"/>
          </a:xfrm>
          <a:prstGeom prst="rect">
            <a:avLst/>
          </a:prstGeom>
        </p:spPr>
        <p:txBody>
          <a:bodyPr vert="horz" wrap="square" lIns="91440" tIns="45720" rIns="91440" bIns="45720" rtlCol="0" anchor="ctr" anchorCtr="0">
            <a:spAutoFit/>
          </a:bodyPr>
          <a:lstStyle>
            <a:lvl1pPr marL="0" indent="0" algn="l" defTabSz="914400" rtl="0" eaLnBrk="1" latinLnBrk="0" hangingPunct="1">
              <a:lnSpc>
                <a:spcPct val="100000"/>
              </a:lnSpc>
              <a:spcBef>
                <a:spcPts val="0"/>
              </a:spcBef>
              <a:buFont typeface="Arial" panose="020B0604020202020204" pitchFamily="34" charset="0"/>
              <a:buNone/>
              <a:defRPr sz="2800" b="1" i="0" kern="1200" baseline="0">
                <a:solidFill>
                  <a:srgbClr val="6A005F"/>
                </a:solidFill>
                <a:latin typeface="+mn-lt"/>
                <a:ea typeface="+mn-ea"/>
                <a:cs typeface="+mn-cs"/>
              </a:defRPr>
            </a:lvl1pPr>
            <a:lvl2pPr marL="685800" indent="-228600" algn="l" defTabSz="914400" rtl="0" eaLnBrk="1" latinLnBrk="0" hangingPunct="1">
              <a:lnSpc>
                <a:spcPct val="150000"/>
              </a:lnSpc>
              <a:spcBef>
                <a:spcPts val="0"/>
              </a:spcBef>
              <a:buFont typeface="Arial" panose="020B0604020202020204" pitchFamily="34" charset="0"/>
              <a:buChar char="•"/>
              <a:defRPr sz="2400" kern="1200" baseline="0">
                <a:solidFill>
                  <a:srgbClr val="6A005F"/>
                </a:solidFill>
                <a:latin typeface="+mn-lt"/>
                <a:ea typeface="+mn-ea"/>
                <a:cs typeface="+mn-cs"/>
              </a:defRPr>
            </a:lvl2pPr>
            <a:lvl3pPr marL="1143000" indent="-228600" algn="l" defTabSz="914400" rtl="0" eaLnBrk="1" latinLnBrk="0" hangingPunct="1">
              <a:lnSpc>
                <a:spcPct val="150000"/>
              </a:lnSpc>
              <a:spcBef>
                <a:spcPts val="0"/>
              </a:spcBef>
              <a:buFont typeface="Arial" panose="020B0604020202020204" pitchFamily="34" charset="0"/>
              <a:buChar char="•"/>
              <a:defRPr sz="2000" kern="1200" baseline="0">
                <a:solidFill>
                  <a:srgbClr val="6A005F"/>
                </a:solidFill>
                <a:latin typeface="+mn-lt"/>
                <a:ea typeface="+mn-ea"/>
                <a:cs typeface="+mn-cs"/>
              </a:defRPr>
            </a:lvl3pPr>
            <a:lvl4pPr marL="1600200" indent="-228600" algn="l" defTabSz="914400" rtl="0" eaLnBrk="1" latinLnBrk="0" hangingPunct="1">
              <a:lnSpc>
                <a:spcPct val="150000"/>
              </a:lnSpc>
              <a:spcBef>
                <a:spcPts val="0"/>
              </a:spcBef>
              <a:buFont typeface="Arial" panose="020B0604020202020204" pitchFamily="34" charset="0"/>
              <a:buChar char="•"/>
              <a:defRPr sz="1800" kern="1200" baseline="0">
                <a:solidFill>
                  <a:srgbClr val="6A005F"/>
                </a:solidFill>
                <a:latin typeface="+mn-lt"/>
                <a:ea typeface="+mn-ea"/>
                <a:cs typeface="+mn-cs"/>
              </a:defRPr>
            </a:lvl4pPr>
            <a:lvl5pPr marL="2057400" indent="-228600" algn="l" defTabSz="914400" rtl="0" eaLnBrk="1" latinLnBrk="0" hangingPunct="1">
              <a:lnSpc>
                <a:spcPct val="150000"/>
              </a:lnSpc>
              <a:spcBef>
                <a:spcPts val="0"/>
              </a:spcBef>
              <a:buFont typeface="Arial" panose="020B0604020202020204" pitchFamily="34" charset="0"/>
              <a:buChar char="•"/>
              <a:defRPr sz="1800" kern="1200" baseline="0">
                <a:solidFill>
                  <a:srgbClr val="6A005F"/>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r>
              <a:rPr lang="zh-CN" altLang="en-US" dirty="0"/>
              <a:t>三数之和</a:t>
            </a:r>
            <a:endParaRPr lang="en-US" dirty="0"/>
          </a:p>
        </p:txBody>
      </p:sp>
      <p:sp>
        <p:nvSpPr>
          <p:cNvPr id="21" name="内容占位符 3"/>
          <p:cNvSpPr txBox="1">
            <a:spLocks/>
          </p:cNvSpPr>
          <p:nvPr>
            <p:custDataLst>
              <p:tags r:id="rId1"/>
            </p:custDataLst>
          </p:nvPr>
        </p:nvSpPr>
        <p:spPr>
          <a:xfrm>
            <a:off x="609342" y="1562412"/>
            <a:ext cx="10651767" cy="3733176"/>
          </a:xfrm>
          <a:prstGeom prst="rect">
            <a:avLst/>
          </a:prstGeom>
        </p:spPr>
        <p:txBody>
          <a:bodyPr/>
          <a:lstStyle>
            <a:lvl1pPr marL="228589" indent="-228589" algn="l" defTabSz="914354"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66" indent="-228589" algn="l" defTabSz="914354"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42" indent="-228589" algn="l" defTabSz="914354"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20"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298"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zh-CN" altLang="zh-CN" dirty="0"/>
          </a:p>
          <a:p>
            <a:pPr marL="0" indent="0">
              <a:buNone/>
            </a:pPr>
            <a:endParaRPr lang="en-US" sz="2400" dirty="0"/>
          </a:p>
          <a:p>
            <a:pPr marL="0" indent="0">
              <a:buNone/>
            </a:pPr>
            <a:endParaRPr lang="en-US" sz="2400" dirty="0">
              <a:effectLst/>
            </a:endParaRPr>
          </a:p>
        </p:txBody>
      </p:sp>
      <p:sp>
        <p:nvSpPr>
          <p:cNvPr id="6" name="文本框 5">
            <a:extLst>
              <a:ext uri="{FF2B5EF4-FFF2-40B4-BE49-F238E27FC236}">
                <a16:creationId xmlns:a16="http://schemas.microsoft.com/office/drawing/2014/main" id="{9FC121D5-C98A-D148-B217-ED87E5E1E686}"/>
              </a:ext>
            </a:extLst>
          </p:cNvPr>
          <p:cNvSpPr txBox="1"/>
          <p:nvPr/>
        </p:nvSpPr>
        <p:spPr>
          <a:xfrm>
            <a:off x="930891" y="1238491"/>
            <a:ext cx="10782689" cy="3416320"/>
          </a:xfrm>
          <a:prstGeom prst="rect">
            <a:avLst/>
          </a:prstGeom>
          <a:noFill/>
        </p:spPr>
        <p:txBody>
          <a:bodyPr wrap="square" rtlCol="0">
            <a:spAutoFit/>
          </a:bodyPr>
          <a:lstStyle/>
          <a:p>
            <a:r>
              <a:rPr kumimoji="1" lang="zh-CN" altLang="en-US" dirty="0"/>
              <a:t>双指针法 </a:t>
            </a:r>
            <a:r>
              <a:rPr kumimoji="1" lang="en-US" altLang="zh-CN" dirty="0"/>
              <a:t>O(</a:t>
            </a:r>
            <a:r>
              <a:rPr kumimoji="1" lang="en-US" altLang="zh-CN" dirty="0" err="1"/>
              <a:t>NlogN</a:t>
            </a:r>
            <a:r>
              <a:rPr kumimoji="1" lang="en-US" altLang="zh-CN" dirty="0"/>
              <a:t> + N^2)</a:t>
            </a:r>
          </a:p>
          <a:p>
            <a:endParaRPr kumimoji="1" lang="zh-CN" altLang="en-US" dirty="0"/>
          </a:p>
          <a:p>
            <a:r>
              <a:rPr kumimoji="1" lang="en-US" altLang="zh-CN" dirty="0"/>
              <a:t>    </a:t>
            </a:r>
            <a:r>
              <a:rPr kumimoji="1" lang="zh-CN" altLang="en-US" dirty="0"/>
              <a:t>固定 </a:t>
            </a:r>
            <a:r>
              <a:rPr kumimoji="1" lang="en-US" altLang="zh-CN" dirty="0"/>
              <a:t>3 </a:t>
            </a:r>
            <a:r>
              <a:rPr kumimoji="1" lang="zh-CN" altLang="en-US" dirty="0"/>
              <a:t>个指针中最左（最小）数字的指针 </a:t>
            </a:r>
            <a:r>
              <a:rPr kumimoji="1" lang="en-US" altLang="zh-CN" dirty="0"/>
              <a:t>k</a:t>
            </a:r>
            <a:r>
              <a:rPr kumimoji="1" lang="zh-CN" altLang="en-US" dirty="0"/>
              <a:t>，双指针 </a:t>
            </a:r>
            <a:r>
              <a:rPr kumimoji="1" lang="en-US" altLang="zh-CN" dirty="0" err="1"/>
              <a:t>i</a:t>
            </a:r>
            <a:r>
              <a:rPr kumimoji="1" lang="zh-CN" altLang="en-US" dirty="0"/>
              <a:t>，</a:t>
            </a:r>
            <a:r>
              <a:rPr kumimoji="1" lang="en-US" altLang="zh-CN" dirty="0"/>
              <a:t>j </a:t>
            </a:r>
            <a:r>
              <a:rPr kumimoji="1" lang="zh-CN" altLang="en-US" dirty="0"/>
              <a:t>分设在数组索引 </a:t>
            </a:r>
            <a:r>
              <a:rPr kumimoji="1" lang="en-US" altLang="zh-CN" dirty="0"/>
              <a:t>(k, </a:t>
            </a:r>
            <a:r>
              <a:rPr kumimoji="1" lang="en-US" altLang="zh-CN" dirty="0" err="1"/>
              <a:t>len</a:t>
            </a:r>
            <a:r>
              <a:rPr kumimoji="1" lang="en-US" altLang="zh-CN" dirty="0"/>
              <a:t>(</a:t>
            </a:r>
            <a:r>
              <a:rPr kumimoji="1" lang="en-US" altLang="zh-CN" dirty="0" err="1"/>
              <a:t>nums</a:t>
            </a:r>
            <a:r>
              <a:rPr kumimoji="1" lang="en-US" altLang="zh-CN" dirty="0"/>
              <a:t>))</a:t>
            </a:r>
            <a:r>
              <a:rPr kumimoji="1" lang="zh-CN" altLang="en-US" dirty="0"/>
              <a:t>两端，通过双指针交替向中间移动，记录对于每个固定指针 </a:t>
            </a:r>
            <a:r>
              <a:rPr kumimoji="1" lang="en-US" altLang="zh-CN" dirty="0"/>
              <a:t>k </a:t>
            </a:r>
            <a:r>
              <a:rPr kumimoji="1" lang="zh-CN" altLang="en-US" dirty="0"/>
              <a:t>的所有满足 </a:t>
            </a:r>
            <a:r>
              <a:rPr kumimoji="1" lang="en-US" altLang="zh-CN" dirty="0" err="1"/>
              <a:t>nums</a:t>
            </a:r>
            <a:r>
              <a:rPr kumimoji="1" lang="en-US" altLang="zh-CN" dirty="0"/>
              <a:t>[k] + </a:t>
            </a:r>
            <a:r>
              <a:rPr kumimoji="1" lang="en-US" altLang="zh-CN" dirty="0" err="1"/>
              <a:t>nums</a:t>
            </a:r>
            <a:r>
              <a:rPr kumimoji="1" lang="en-US" altLang="zh-CN" dirty="0"/>
              <a:t>[</a:t>
            </a:r>
            <a:r>
              <a:rPr kumimoji="1" lang="en-US" altLang="zh-CN" dirty="0" err="1"/>
              <a:t>i</a:t>
            </a:r>
            <a:r>
              <a:rPr kumimoji="1" lang="en-US" altLang="zh-CN" dirty="0"/>
              <a:t>] + </a:t>
            </a:r>
            <a:r>
              <a:rPr kumimoji="1" lang="en-US" altLang="zh-CN" dirty="0" err="1"/>
              <a:t>nums</a:t>
            </a:r>
            <a:r>
              <a:rPr kumimoji="1" lang="en-US" altLang="zh-CN" dirty="0"/>
              <a:t>[j] == 0 </a:t>
            </a:r>
            <a:r>
              <a:rPr kumimoji="1" lang="zh-CN" altLang="en-US" dirty="0"/>
              <a:t>的 </a:t>
            </a:r>
            <a:r>
              <a:rPr kumimoji="1" lang="en-US" altLang="zh-CN" dirty="0" err="1"/>
              <a:t>i,j</a:t>
            </a:r>
            <a:r>
              <a:rPr kumimoji="1" lang="en-US" altLang="zh-CN" dirty="0"/>
              <a:t> </a:t>
            </a:r>
            <a:r>
              <a:rPr kumimoji="1" lang="zh-CN" altLang="en-US" dirty="0"/>
              <a:t>组合：</a:t>
            </a:r>
          </a:p>
          <a:p>
            <a:r>
              <a:rPr kumimoji="1" lang="en-US" altLang="zh-CN" dirty="0"/>
              <a:t>    </a:t>
            </a:r>
          </a:p>
          <a:p>
            <a:r>
              <a:rPr kumimoji="1" lang="en-US" altLang="zh-CN" dirty="0"/>
              <a:t>     1. </a:t>
            </a:r>
            <a:r>
              <a:rPr kumimoji="1" lang="zh-CN" altLang="en-US" dirty="0"/>
              <a:t>当 </a:t>
            </a:r>
            <a:r>
              <a:rPr kumimoji="1" lang="en-US" altLang="zh-CN" dirty="0" err="1"/>
              <a:t>nums</a:t>
            </a:r>
            <a:r>
              <a:rPr kumimoji="1" lang="en-US" altLang="zh-CN" dirty="0"/>
              <a:t>[k] &gt; 0 </a:t>
            </a:r>
            <a:r>
              <a:rPr kumimoji="1" lang="zh-CN" altLang="en-US" dirty="0"/>
              <a:t>时直接</a:t>
            </a:r>
            <a:r>
              <a:rPr kumimoji="1" lang="en-US" altLang="zh-CN" dirty="0"/>
              <a:t>break</a:t>
            </a:r>
            <a:r>
              <a:rPr kumimoji="1" lang="zh-CN" altLang="en-US" dirty="0"/>
              <a:t>跳出：因为 </a:t>
            </a:r>
            <a:r>
              <a:rPr kumimoji="1" lang="en-US" altLang="zh-CN" dirty="0" err="1"/>
              <a:t>nums</a:t>
            </a:r>
            <a:r>
              <a:rPr kumimoji="1" lang="en-US" altLang="zh-CN" dirty="0"/>
              <a:t>[j] &gt;= </a:t>
            </a:r>
            <a:r>
              <a:rPr kumimoji="1" lang="en-US" altLang="zh-CN" dirty="0" err="1"/>
              <a:t>nums</a:t>
            </a:r>
            <a:r>
              <a:rPr kumimoji="1" lang="en-US" altLang="zh-CN" dirty="0"/>
              <a:t>[</a:t>
            </a:r>
            <a:r>
              <a:rPr kumimoji="1" lang="en-US" altLang="zh-CN" dirty="0" err="1"/>
              <a:t>i</a:t>
            </a:r>
            <a:r>
              <a:rPr kumimoji="1" lang="en-US" altLang="zh-CN" dirty="0"/>
              <a:t>] &gt;= </a:t>
            </a:r>
            <a:r>
              <a:rPr kumimoji="1" lang="en-US" altLang="zh-CN" dirty="0" err="1"/>
              <a:t>nums</a:t>
            </a:r>
            <a:r>
              <a:rPr kumimoji="1" lang="en-US" altLang="zh-CN" dirty="0"/>
              <a:t>[k] &gt; 0</a:t>
            </a:r>
            <a:r>
              <a:rPr kumimoji="1" lang="zh-CN" altLang="en-US" dirty="0"/>
              <a:t>，即 </a:t>
            </a:r>
            <a:r>
              <a:rPr kumimoji="1" lang="en-US" altLang="zh-CN" dirty="0"/>
              <a:t>3 </a:t>
            </a:r>
            <a:r>
              <a:rPr kumimoji="1" lang="zh-CN" altLang="en-US" dirty="0"/>
              <a:t>个数字都大于 </a:t>
            </a:r>
            <a:r>
              <a:rPr kumimoji="1" lang="en-US" altLang="zh-CN" dirty="0"/>
              <a:t>0</a:t>
            </a:r>
            <a:endParaRPr kumimoji="1" lang="zh-CN" altLang="en-US" dirty="0"/>
          </a:p>
          <a:p>
            <a:r>
              <a:rPr kumimoji="1" lang="en-US" altLang="zh-CN" dirty="0"/>
              <a:t>     2. </a:t>
            </a:r>
            <a:r>
              <a:rPr kumimoji="1" lang="zh-CN" altLang="en-US" dirty="0"/>
              <a:t>当 </a:t>
            </a:r>
            <a:r>
              <a:rPr kumimoji="1" lang="en-US" altLang="zh-CN" dirty="0"/>
              <a:t>k &gt; 0</a:t>
            </a:r>
            <a:r>
              <a:rPr kumimoji="1" lang="zh-CN" altLang="en-US" dirty="0"/>
              <a:t>且</a:t>
            </a:r>
            <a:r>
              <a:rPr kumimoji="1" lang="en-US" altLang="zh-CN" dirty="0" err="1"/>
              <a:t>nums</a:t>
            </a:r>
            <a:r>
              <a:rPr kumimoji="1" lang="en-US" altLang="zh-CN" dirty="0"/>
              <a:t>[k] == </a:t>
            </a:r>
            <a:r>
              <a:rPr kumimoji="1" lang="en-US" altLang="zh-CN" dirty="0" err="1"/>
              <a:t>nums</a:t>
            </a:r>
            <a:r>
              <a:rPr kumimoji="1" lang="en-US" altLang="zh-CN" dirty="0"/>
              <a:t>[k - 1]</a:t>
            </a:r>
            <a:r>
              <a:rPr kumimoji="1" lang="zh-CN" altLang="en-US" dirty="0"/>
              <a:t>时即跳过此元素</a:t>
            </a:r>
            <a:r>
              <a:rPr kumimoji="1" lang="en-US" altLang="zh-CN" dirty="0" err="1"/>
              <a:t>nums</a:t>
            </a:r>
            <a:r>
              <a:rPr kumimoji="1" lang="en-US" altLang="zh-CN" dirty="0"/>
              <a:t>[k]</a:t>
            </a:r>
            <a:r>
              <a:rPr kumimoji="1" lang="zh-CN" altLang="en-US" dirty="0"/>
              <a:t> 否则得到重复组合。</a:t>
            </a:r>
          </a:p>
          <a:p>
            <a:r>
              <a:rPr kumimoji="1" lang="zh-CN" altLang="en-US" dirty="0"/>
              <a:t>     </a:t>
            </a:r>
            <a:r>
              <a:rPr kumimoji="1" lang="en-US" altLang="zh-CN" dirty="0"/>
              <a:t>3.</a:t>
            </a:r>
            <a:r>
              <a:rPr kumimoji="1" lang="zh-CN" altLang="en-US" dirty="0"/>
              <a:t> </a:t>
            </a:r>
            <a:r>
              <a:rPr kumimoji="1" lang="en-US" altLang="zh-CN" dirty="0" err="1"/>
              <a:t>i</a:t>
            </a:r>
            <a:r>
              <a:rPr kumimoji="1" lang="zh-CN" altLang="en-US" dirty="0"/>
              <a:t>，</a:t>
            </a:r>
            <a:r>
              <a:rPr kumimoji="1" lang="en-US" altLang="zh-CN" dirty="0"/>
              <a:t>j </a:t>
            </a:r>
            <a:r>
              <a:rPr kumimoji="1" lang="zh-CN" altLang="en-US" dirty="0"/>
              <a:t>分设在数组索引 </a:t>
            </a:r>
            <a:r>
              <a:rPr kumimoji="1" lang="en-US" altLang="zh-CN" dirty="0"/>
              <a:t>(k, </a:t>
            </a:r>
            <a:r>
              <a:rPr kumimoji="1" lang="en-US" altLang="zh-CN" dirty="0" err="1"/>
              <a:t>len</a:t>
            </a:r>
            <a:r>
              <a:rPr kumimoji="1" lang="en-US" altLang="zh-CN" dirty="0"/>
              <a:t>(</a:t>
            </a:r>
            <a:r>
              <a:rPr kumimoji="1" lang="en-US" altLang="zh-CN" dirty="0" err="1"/>
              <a:t>nums</a:t>
            </a:r>
            <a:r>
              <a:rPr kumimoji="1" lang="en-US" altLang="zh-CN" dirty="0"/>
              <a:t>))</a:t>
            </a:r>
            <a:r>
              <a:rPr kumimoji="1" lang="zh-CN" altLang="en-US" dirty="0"/>
              <a:t> 两端，当</a:t>
            </a:r>
            <a:r>
              <a:rPr kumimoji="1" lang="en-US" altLang="zh-CN" dirty="0" err="1"/>
              <a:t>i</a:t>
            </a:r>
            <a:r>
              <a:rPr kumimoji="1" lang="en-US" altLang="zh-CN" dirty="0"/>
              <a:t> &lt; j</a:t>
            </a:r>
            <a:r>
              <a:rPr kumimoji="1" lang="zh-CN" altLang="en-US" dirty="0"/>
              <a:t>时循环计算 </a:t>
            </a:r>
            <a:r>
              <a:rPr kumimoji="1" lang="en-US" altLang="zh-CN" dirty="0"/>
              <a:t>s = </a:t>
            </a:r>
            <a:r>
              <a:rPr kumimoji="1" lang="en-US" altLang="zh-CN" dirty="0" err="1"/>
              <a:t>nums</a:t>
            </a:r>
            <a:r>
              <a:rPr kumimoji="1" lang="en-US" altLang="zh-CN" dirty="0"/>
              <a:t>[k] + </a:t>
            </a:r>
            <a:r>
              <a:rPr kumimoji="1" lang="en-US" altLang="zh-CN" dirty="0" err="1"/>
              <a:t>nums</a:t>
            </a:r>
            <a:r>
              <a:rPr kumimoji="1" lang="en-US" altLang="zh-CN" dirty="0"/>
              <a:t>[</a:t>
            </a:r>
            <a:r>
              <a:rPr kumimoji="1" lang="en-US" altLang="zh-CN" dirty="0" err="1"/>
              <a:t>i</a:t>
            </a:r>
            <a:r>
              <a:rPr kumimoji="1" lang="en-US" altLang="zh-CN" dirty="0"/>
              <a:t>] + </a:t>
            </a:r>
            <a:r>
              <a:rPr kumimoji="1" lang="en-US" altLang="zh-CN" dirty="0" err="1"/>
              <a:t>nums</a:t>
            </a:r>
            <a:r>
              <a:rPr kumimoji="1" lang="en-US" altLang="zh-CN" dirty="0"/>
              <a:t>[j]</a:t>
            </a:r>
            <a:endParaRPr kumimoji="1" lang="zh-CN" altLang="en-US" dirty="0"/>
          </a:p>
          <a:p>
            <a:r>
              <a:rPr kumimoji="1" lang="zh-CN" altLang="en-US" dirty="0"/>
              <a:t>          当</a:t>
            </a:r>
            <a:r>
              <a:rPr kumimoji="1" lang="en-US" altLang="zh-CN" dirty="0"/>
              <a:t>s &lt; 0</a:t>
            </a:r>
            <a:r>
              <a:rPr kumimoji="1" lang="zh-CN" altLang="en-US" dirty="0"/>
              <a:t>时，</a:t>
            </a:r>
            <a:r>
              <a:rPr kumimoji="1" lang="en-US" altLang="zh-CN" dirty="0" err="1"/>
              <a:t>i</a:t>
            </a:r>
            <a:r>
              <a:rPr kumimoji="1" lang="en-US" altLang="zh-CN" dirty="0"/>
              <a:t> += 1</a:t>
            </a:r>
            <a:r>
              <a:rPr kumimoji="1" lang="zh-CN" altLang="en-US" dirty="0"/>
              <a:t>并跳过所有重复的</a:t>
            </a:r>
            <a:r>
              <a:rPr kumimoji="1" lang="en-US" altLang="zh-CN" dirty="0" err="1"/>
              <a:t>nums</a:t>
            </a:r>
            <a:r>
              <a:rPr kumimoji="1" lang="en-US" altLang="zh-CN" dirty="0"/>
              <a:t>[</a:t>
            </a:r>
            <a:r>
              <a:rPr kumimoji="1" lang="en-US" altLang="zh-CN" dirty="0" err="1"/>
              <a:t>i</a:t>
            </a:r>
            <a:r>
              <a:rPr kumimoji="1" lang="en-US" altLang="zh-CN" dirty="0"/>
              <a:t>]</a:t>
            </a:r>
            <a:r>
              <a:rPr kumimoji="1" lang="zh-CN" altLang="en-US" dirty="0"/>
              <a:t>；</a:t>
            </a:r>
          </a:p>
          <a:p>
            <a:r>
              <a:rPr kumimoji="1" lang="zh-CN" altLang="en-US" dirty="0"/>
              <a:t>          当</a:t>
            </a:r>
            <a:r>
              <a:rPr kumimoji="1" lang="en-US" altLang="zh-CN" dirty="0"/>
              <a:t>s &gt; 0</a:t>
            </a:r>
            <a:r>
              <a:rPr kumimoji="1" lang="zh-CN" altLang="en-US" dirty="0"/>
              <a:t>时，</a:t>
            </a:r>
            <a:r>
              <a:rPr kumimoji="1" lang="en-US" altLang="zh-CN" dirty="0"/>
              <a:t>j -= 1</a:t>
            </a:r>
            <a:r>
              <a:rPr kumimoji="1" lang="zh-CN" altLang="en-US" dirty="0"/>
              <a:t>并跳过所有重复的</a:t>
            </a:r>
            <a:r>
              <a:rPr kumimoji="1" lang="en-US" altLang="zh-CN" dirty="0" err="1"/>
              <a:t>nums</a:t>
            </a:r>
            <a:r>
              <a:rPr kumimoji="1" lang="en-US" altLang="zh-CN" dirty="0"/>
              <a:t>[j]</a:t>
            </a:r>
            <a:r>
              <a:rPr kumimoji="1" lang="zh-CN" altLang="en-US" dirty="0"/>
              <a:t>；</a:t>
            </a:r>
          </a:p>
          <a:p>
            <a:r>
              <a:rPr kumimoji="1" lang="zh-CN" altLang="en-US" dirty="0"/>
              <a:t>          当</a:t>
            </a:r>
            <a:r>
              <a:rPr kumimoji="1" lang="en-US" altLang="zh-CN" dirty="0"/>
              <a:t>s == 0</a:t>
            </a:r>
            <a:r>
              <a:rPr kumimoji="1" lang="zh-CN" altLang="en-US" dirty="0"/>
              <a:t>时，记录组合</a:t>
            </a:r>
            <a:r>
              <a:rPr kumimoji="1" lang="en-US" altLang="zh-CN" dirty="0"/>
              <a:t>[k, </a:t>
            </a:r>
            <a:r>
              <a:rPr kumimoji="1" lang="en-US" altLang="zh-CN" dirty="0" err="1"/>
              <a:t>i</a:t>
            </a:r>
            <a:r>
              <a:rPr kumimoji="1" lang="en-US" altLang="zh-CN" dirty="0"/>
              <a:t>, j]</a:t>
            </a:r>
            <a:r>
              <a:rPr kumimoji="1" lang="zh-CN" altLang="en-US" dirty="0"/>
              <a:t>至</a:t>
            </a:r>
            <a:r>
              <a:rPr kumimoji="1" lang="en-US" altLang="zh-CN" dirty="0"/>
              <a:t>res</a:t>
            </a:r>
            <a:r>
              <a:rPr kumimoji="1" lang="zh-CN" altLang="en-US" dirty="0"/>
              <a:t>，执行</a:t>
            </a:r>
            <a:r>
              <a:rPr kumimoji="1" lang="en-US" altLang="zh-CN" dirty="0" err="1"/>
              <a:t>i</a:t>
            </a:r>
            <a:r>
              <a:rPr kumimoji="1" lang="en-US" altLang="zh-CN" dirty="0"/>
              <a:t> += 1</a:t>
            </a:r>
            <a:r>
              <a:rPr kumimoji="1" lang="zh-CN" altLang="en-US" dirty="0"/>
              <a:t>和</a:t>
            </a:r>
            <a:r>
              <a:rPr kumimoji="1" lang="en-US" altLang="zh-CN" dirty="0"/>
              <a:t>j -= 1</a:t>
            </a:r>
            <a:r>
              <a:rPr kumimoji="1" lang="zh-CN" altLang="en-US" dirty="0"/>
              <a:t>并跳过所有重复的</a:t>
            </a:r>
            <a:r>
              <a:rPr kumimoji="1" lang="en-US" altLang="zh-CN" dirty="0" err="1"/>
              <a:t>nums</a:t>
            </a:r>
            <a:r>
              <a:rPr kumimoji="1" lang="en-US" altLang="zh-CN" dirty="0"/>
              <a:t>[</a:t>
            </a:r>
            <a:r>
              <a:rPr kumimoji="1" lang="en-US" altLang="zh-CN" dirty="0" err="1"/>
              <a:t>i</a:t>
            </a:r>
            <a:r>
              <a:rPr kumimoji="1" lang="en-US" altLang="zh-CN" dirty="0"/>
              <a:t>]</a:t>
            </a:r>
            <a:r>
              <a:rPr kumimoji="1" lang="zh-CN" altLang="en-US" dirty="0"/>
              <a:t>和</a:t>
            </a:r>
            <a:r>
              <a:rPr kumimoji="1" lang="en-US" altLang="zh-CN" dirty="0" err="1"/>
              <a:t>nums</a:t>
            </a:r>
            <a:r>
              <a:rPr kumimoji="1" lang="en-US" altLang="zh-CN" dirty="0"/>
              <a:t>[j]</a:t>
            </a:r>
            <a:r>
              <a:rPr kumimoji="1" lang="zh-CN" altLang="en-US" dirty="0"/>
              <a:t>，防止记录到重复组合</a:t>
            </a:r>
            <a:r>
              <a:rPr kumimoji="1" lang="en-US" altLang="zh-CN" dirty="0"/>
              <a:t>.</a:t>
            </a:r>
            <a:endParaRPr kumimoji="1" lang="zh-CN" altLang="en-US" dirty="0"/>
          </a:p>
        </p:txBody>
      </p:sp>
    </p:spTree>
    <p:extLst>
      <p:ext uri="{BB962C8B-B14F-4D97-AF65-F5344CB8AC3E}">
        <p14:creationId xmlns:p14="http://schemas.microsoft.com/office/powerpoint/2010/main" val="3112884826"/>
      </p:ext>
    </p:extLst>
  </p:cSld>
  <p:clrMapOvr>
    <a:masterClrMapping/>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灯片编号占位符 1">
            <a:extLst>
              <a:ext uri="{FF2B5EF4-FFF2-40B4-BE49-F238E27FC236}">
                <a16:creationId xmlns:a16="http://schemas.microsoft.com/office/drawing/2014/main" id="{1DA832BC-6251-4CB1-8215-8E6DF56FB25E}"/>
              </a:ext>
            </a:extLst>
          </p:cNvPr>
          <p:cNvSpPr txBox="1">
            <a:spLocks/>
          </p:cNvSpPr>
          <p:nvPr/>
        </p:nvSpPr>
        <p:spPr>
          <a:xfrm>
            <a:off x="13313707" y="6276014"/>
            <a:ext cx="1042988" cy="365125"/>
          </a:xfrm>
          <a:prstGeom prst="rect">
            <a:avLst/>
          </a:prstGeom>
        </p:spPr>
        <p:txBody>
          <a:bodyPr vert="horz" lIns="91440" tIns="45720" rIns="91440" bIns="45720" rtlCol="0" anchor="ctr"/>
          <a:lstStyle>
            <a:defPPr>
              <a:defRPr lang="en-US"/>
            </a:defPPr>
            <a:lvl1pPr marL="0" algn="ctr" defTabSz="457200" rtl="0" eaLnBrk="1" latinLnBrk="0" hangingPunct="1">
              <a:defRPr sz="2000" b="1"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fld id="{51D91E7F-84B6-4064-9D4E-CC7D244BCA04}" type="slidenum">
              <a:rPr kumimoji="0" lang="zh-CN" altLang="en-US" sz="2000" b="1" i="0" u="none" strike="noStrike" kern="1200" cap="none" spc="0" normalizeH="0" baseline="0" noProof="0" smtClean="0">
                <a:ln>
                  <a:noFill/>
                </a:ln>
                <a:solidFill>
                  <a:prstClr val="white"/>
                </a:solidFill>
                <a:effectLst/>
                <a:uLnTx/>
                <a:uFillTx/>
                <a:latin typeface="Times New Roman"/>
                <a:ea typeface="微软雅黑"/>
                <a:cs typeface=""/>
              </a:rPr>
              <a:pPr marL="0" marR="0" lvl="0" indent="0" algn="ctr" defTabSz="457200" rtl="0" eaLnBrk="1" fontAlgn="auto" latinLnBrk="0" hangingPunct="1">
                <a:lnSpc>
                  <a:spcPct val="100000"/>
                </a:lnSpc>
                <a:spcBef>
                  <a:spcPts val="0"/>
                </a:spcBef>
                <a:spcAft>
                  <a:spcPts val="0"/>
                </a:spcAft>
                <a:buClrTx/>
                <a:buSzTx/>
                <a:buFontTx/>
                <a:buNone/>
                <a:tabLst/>
                <a:defRPr/>
              </a:pPr>
              <a:t>39</a:t>
            </a:fld>
            <a:endParaRPr kumimoji="0" lang="zh-CN" altLang="en-US" sz="2000" b="1" i="0" u="none" strike="noStrike" kern="1200" cap="none" spc="0" normalizeH="0" baseline="0" noProof="0" dirty="0">
              <a:ln>
                <a:noFill/>
              </a:ln>
              <a:solidFill>
                <a:prstClr val="white"/>
              </a:solidFill>
              <a:effectLst/>
              <a:uLnTx/>
              <a:uFillTx/>
              <a:latin typeface="Times New Roman"/>
              <a:ea typeface="微软雅黑"/>
              <a:cs typeface=""/>
            </a:endParaRPr>
          </a:p>
        </p:txBody>
      </p:sp>
      <p:sp>
        <p:nvSpPr>
          <p:cNvPr id="12" name="文本占位符 2">
            <a:extLst>
              <a:ext uri="{FF2B5EF4-FFF2-40B4-BE49-F238E27FC236}">
                <a16:creationId xmlns:a16="http://schemas.microsoft.com/office/drawing/2014/main" id="{CF96E2EA-055B-4CA2-870B-B37A1AE89EA4}"/>
              </a:ext>
            </a:extLst>
          </p:cNvPr>
          <p:cNvSpPr txBox="1">
            <a:spLocks/>
          </p:cNvSpPr>
          <p:nvPr/>
        </p:nvSpPr>
        <p:spPr>
          <a:xfrm>
            <a:off x="800314" y="200098"/>
            <a:ext cx="8125656" cy="523220"/>
          </a:xfrm>
          <a:prstGeom prst="rect">
            <a:avLst/>
          </a:prstGeom>
        </p:spPr>
        <p:txBody>
          <a:bodyPr vert="horz" wrap="square" lIns="91440" tIns="45720" rIns="91440" bIns="45720" rtlCol="0" anchor="ctr" anchorCtr="0">
            <a:spAutoFit/>
          </a:bodyPr>
          <a:lstStyle>
            <a:lvl1pPr marL="0" indent="0" algn="l" defTabSz="914400" rtl="0" eaLnBrk="1" latinLnBrk="0" hangingPunct="1">
              <a:lnSpc>
                <a:spcPct val="100000"/>
              </a:lnSpc>
              <a:spcBef>
                <a:spcPts val="0"/>
              </a:spcBef>
              <a:buFont typeface="Arial" panose="020B0604020202020204" pitchFamily="34" charset="0"/>
              <a:buNone/>
              <a:defRPr sz="2800" b="1" i="0" kern="1200" baseline="0">
                <a:solidFill>
                  <a:srgbClr val="6A005F"/>
                </a:solidFill>
                <a:latin typeface="+mn-lt"/>
                <a:ea typeface="+mn-ea"/>
                <a:cs typeface="+mn-cs"/>
              </a:defRPr>
            </a:lvl1pPr>
            <a:lvl2pPr marL="685800" indent="-228600" algn="l" defTabSz="914400" rtl="0" eaLnBrk="1" latinLnBrk="0" hangingPunct="1">
              <a:lnSpc>
                <a:spcPct val="150000"/>
              </a:lnSpc>
              <a:spcBef>
                <a:spcPts val="0"/>
              </a:spcBef>
              <a:buFont typeface="Arial" panose="020B0604020202020204" pitchFamily="34" charset="0"/>
              <a:buChar char="•"/>
              <a:defRPr sz="2400" kern="1200" baseline="0">
                <a:solidFill>
                  <a:srgbClr val="6A005F"/>
                </a:solidFill>
                <a:latin typeface="+mn-lt"/>
                <a:ea typeface="+mn-ea"/>
                <a:cs typeface="+mn-cs"/>
              </a:defRPr>
            </a:lvl2pPr>
            <a:lvl3pPr marL="1143000" indent="-228600" algn="l" defTabSz="914400" rtl="0" eaLnBrk="1" latinLnBrk="0" hangingPunct="1">
              <a:lnSpc>
                <a:spcPct val="150000"/>
              </a:lnSpc>
              <a:spcBef>
                <a:spcPts val="0"/>
              </a:spcBef>
              <a:buFont typeface="Arial" panose="020B0604020202020204" pitchFamily="34" charset="0"/>
              <a:buChar char="•"/>
              <a:defRPr sz="2000" kern="1200" baseline="0">
                <a:solidFill>
                  <a:srgbClr val="6A005F"/>
                </a:solidFill>
                <a:latin typeface="+mn-lt"/>
                <a:ea typeface="+mn-ea"/>
                <a:cs typeface="+mn-cs"/>
              </a:defRPr>
            </a:lvl3pPr>
            <a:lvl4pPr marL="1600200" indent="-228600" algn="l" defTabSz="914400" rtl="0" eaLnBrk="1" latinLnBrk="0" hangingPunct="1">
              <a:lnSpc>
                <a:spcPct val="150000"/>
              </a:lnSpc>
              <a:spcBef>
                <a:spcPts val="0"/>
              </a:spcBef>
              <a:buFont typeface="Arial" panose="020B0604020202020204" pitchFamily="34" charset="0"/>
              <a:buChar char="•"/>
              <a:defRPr sz="1800" kern="1200" baseline="0">
                <a:solidFill>
                  <a:srgbClr val="6A005F"/>
                </a:solidFill>
                <a:latin typeface="+mn-lt"/>
                <a:ea typeface="+mn-ea"/>
                <a:cs typeface="+mn-cs"/>
              </a:defRPr>
            </a:lvl4pPr>
            <a:lvl5pPr marL="2057400" indent="-228600" algn="l" defTabSz="914400" rtl="0" eaLnBrk="1" latinLnBrk="0" hangingPunct="1">
              <a:lnSpc>
                <a:spcPct val="150000"/>
              </a:lnSpc>
              <a:spcBef>
                <a:spcPts val="0"/>
              </a:spcBef>
              <a:buFont typeface="Arial" panose="020B0604020202020204" pitchFamily="34" charset="0"/>
              <a:buChar char="•"/>
              <a:defRPr sz="1800" kern="1200" baseline="0">
                <a:solidFill>
                  <a:srgbClr val="6A005F"/>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r>
              <a:rPr lang="zh-CN" altLang="en-US" dirty="0"/>
              <a:t>三数之和</a:t>
            </a:r>
            <a:endParaRPr lang="en-US" dirty="0"/>
          </a:p>
        </p:txBody>
      </p:sp>
      <p:sp>
        <p:nvSpPr>
          <p:cNvPr id="21" name="内容占位符 3"/>
          <p:cNvSpPr txBox="1">
            <a:spLocks/>
          </p:cNvSpPr>
          <p:nvPr>
            <p:custDataLst>
              <p:tags r:id="rId1"/>
            </p:custDataLst>
          </p:nvPr>
        </p:nvSpPr>
        <p:spPr>
          <a:xfrm>
            <a:off x="609342" y="1562412"/>
            <a:ext cx="10651767" cy="3733176"/>
          </a:xfrm>
          <a:prstGeom prst="rect">
            <a:avLst/>
          </a:prstGeom>
        </p:spPr>
        <p:txBody>
          <a:bodyPr/>
          <a:lstStyle>
            <a:lvl1pPr marL="228589" indent="-228589" algn="l" defTabSz="914354"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66" indent="-228589" algn="l" defTabSz="914354"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42" indent="-228589" algn="l" defTabSz="914354"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20"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298"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zh-CN" altLang="zh-CN" dirty="0"/>
          </a:p>
          <a:p>
            <a:pPr marL="0" indent="0">
              <a:buNone/>
            </a:pPr>
            <a:endParaRPr lang="en-US" sz="2400" dirty="0"/>
          </a:p>
          <a:p>
            <a:pPr marL="0" indent="0">
              <a:buNone/>
            </a:pPr>
            <a:endParaRPr lang="en-US" sz="2400" dirty="0">
              <a:effectLst/>
            </a:endParaRPr>
          </a:p>
        </p:txBody>
      </p:sp>
      <p:pic>
        <p:nvPicPr>
          <p:cNvPr id="3" name="图片 2">
            <a:extLst>
              <a:ext uri="{FF2B5EF4-FFF2-40B4-BE49-F238E27FC236}">
                <a16:creationId xmlns:a16="http://schemas.microsoft.com/office/drawing/2014/main" id="{40344481-A507-B746-9D90-6DA1FFE692C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98144" y="725857"/>
            <a:ext cx="6995711" cy="5406285"/>
          </a:xfrm>
          <a:prstGeom prst="rect">
            <a:avLst/>
          </a:prstGeom>
        </p:spPr>
      </p:pic>
    </p:spTree>
    <p:extLst>
      <p:ext uri="{BB962C8B-B14F-4D97-AF65-F5344CB8AC3E}">
        <p14:creationId xmlns:p14="http://schemas.microsoft.com/office/powerpoint/2010/main" val="3440010998"/>
      </p:ext>
    </p:extLst>
  </p:cSld>
  <p:clrMapOvr>
    <a:masterClrMapping/>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灯片编号占位符 1">
            <a:extLst>
              <a:ext uri="{FF2B5EF4-FFF2-40B4-BE49-F238E27FC236}">
                <a16:creationId xmlns:a16="http://schemas.microsoft.com/office/drawing/2014/main" id="{1DA832BC-6251-4CB1-8215-8E6DF56FB25E}"/>
              </a:ext>
            </a:extLst>
          </p:cNvPr>
          <p:cNvSpPr txBox="1">
            <a:spLocks/>
          </p:cNvSpPr>
          <p:nvPr/>
        </p:nvSpPr>
        <p:spPr>
          <a:xfrm>
            <a:off x="13313707" y="6276014"/>
            <a:ext cx="1042988" cy="365125"/>
          </a:xfrm>
          <a:prstGeom prst="rect">
            <a:avLst/>
          </a:prstGeom>
        </p:spPr>
        <p:txBody>
          <a:bodyPr vert="horz" lIns="91440" tIns="45720" rIns="91440" bIns="45720" rtlCol="0" anchor="ctr"/>
          <a:lstStyle>
            <a:defPPr>
              <a:defRPr lang="en-US"/>
            </a:defPPr>
            <a:lvl1pPr marL="0" algn="ctr" defTabSz="457200" rtl="0" eaLnBrk="1" latinLnBrk="0" hangingPunct="1">
              <a:defRPr sz="2000" b="1"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fld id="{51D91E7F-84B6-4064-9D4E-CC7D244BCA04}" type="slidenum">
              <a:rPr kumimoji="0" lang="zh-CN" altLang="en-US" sz="2000" b="1" i="0" u="none" strike="noStrike" kern="1200" cap="none" spc="0" normalizeH="0" baseline="0" noProof="0" smtClean="0">
                <a:ln>
                  <a:noFill/>
                </a:ln>
                <a:solidFill>
                  <a:prstClr val="white"/>
                </a:solidFill>
                <a:effectLst/>
                <a:uLnTx/>
                <a:uFillTx/>
                <a:latin typeface="Times New Roman"/>
                <a:ea typeface="微软雅黑"/>
                <a:cs typeface=""/>
              </a:rPr>
              <a:pPr marL="0" marR="0" lvl="0" indent="0" algn="ctr" defTabSz="457200" rtl="0" eaLnBrk="1" fontAlgn="auto" latinLnBrk="0" hangingPunct="1">
                <a:lnSpc>
                  <a:spcPct val="100000"/>
                </a:lnSpc>
                <a:spcBef>
                  <a:spcPts val="0"/>
                </a:spcBef>
                <a:spcAft>
                  <a:spcPts val="0"/>
                </a:spcAft>
                <a:buClrTx/>
                <a:buSzTx/>
                <a:buFontTx/>
                <a:buNone/>
                <a:tabLst/>
                <a:defRPr/>
              </a:pPr>
              <a:t>4</a:t>
            </a:fld>
            <a:endParaRPr kumimoji="0" lang="zh-CN" altLang="en-US" sz="2000" b="1" i="0" u="none" strike="noStrike" kern="1200" cap="none" spc="0" normalizeH="0" baseline="0" noProof="0" dirty="0">
              <a:ln>
                <a:noFill/>
              </a:ln>
              <a:solidFill>
                <a:prstClr val="white"/>
              </a:solidFill>
              <a:effectLst/>
              <a:uLnTx/>
              <a:uFillTx/>
              <a:latin typeface="Times New Roman"/>
              <a:ea typeface="微软雅黑"/>
              <a:cs typeface=""/>
            </a:endParaRPr>
          </a:p>
        </p:txBody>
      </p:sp>
      <p:sp>
        <p:nvSpPr>
          <p:cNvPr id="12" name="文本占位符 2">
            <a:extLst>
              <a:ext uri="{FF2B5EF4-FFF2-40B4-BE49-F238E27FC236}">
                <a16:creationId xmlns:a16="http://schemas.microsoft.com/office/drawing/2014/main" id="{CF96E2EA-055B-4CA2-870B-B37A1AE89EA4}"/>
              </a:ext>
            </a:extLst>
          </p:cNvPr>
          <p:cNvSpPr txBox="1">
            <a:spLocks/>
          </p:cNvSpPr>
          <p:nvPr/>
        </p:nvSpPr>
        <p:spPr>
          <a:xfrm>
            <a:off x="800314" y="200098"/>
            <a:ext cx="8125656" cy="523220"/>
          </a:xfrm>
          <a:prstGeom prst="rect">
            <a:avLst/>
          </a:prstGeom>
        </p:spPr>
        <p:txBody>
          <a:bodyPr vert="horz" wrap="square" lIns="91440" tIns="45720" rIns="91440" bIns="45720" rtlCol="0" anchor="ctr" anchorCtr="0">
            <a:spAutoFit/>
          </a:bodyPr>
          <a:lstStyle>
            <a:lvl1pPr marL="0" indent="0" algn="l" defTabSz="914400" rtl="0" eaLnBrk="1" latinLnBrk="0" hangingPunct="1">
              <a:lnSpc>
                <a:spcPct val="100000"/>
              </a:lnSpc>
              <a:spcBef>
                <a:spcPts val="0"/>
              </a:spcBef>
              <a:buFont typeface="Arial" panose="020B0604020202020204" pitchFamily="34" charset="0"/>
              <a:buNone/>
              <a:defRPr sz="2800" b="1" i="0" kern="1200" baseline="0">
                <a:solidFill>
                  <a:srgbClr val="6A005F"/>
                </a:solidFill>
                <a:latin typeface="+mn-lt"/>
                <a:ea typeface="+mn-ea"/>
                <a:cs typeface="+mn-cs"/>
              </a:defRPr>
            </a:lvl1pPr>
            <a:lvl2pPr marL="685800" indent="-228600" algn="l" defTabSz="914400" rtl="0" eaLnBrk="1" latinLnBrk="0" hangingPunct="1">
              <a:lnSpc>
                <a:spcPct val="150000"/>
              </a:lnSpc>
              <a:spcBef>
                <a:spcPts val="0"/>
              </a:spcBef>
              <a:buFont typeface="Arial" panose="020B0604020202020204" pitchFamily="34" charset="0"/>
              <a:buChar char="•"/>
              <a:defRPr sz="2400" kern="1200" baseline="0">
                <a:solidFill>
                  <a:srgbClr val="6A005F"/>
                </a:solidFill>
                <a:latin typeface="+mn-lt"/>
                <a:ea typeface="+mn-ea"/>
                <a:cs typeface="+mn-cs"/>
              </a:defRPr>
            </a:lvl2pPr>
            <a:lvl3pPr marL="1143000" indent="-228600" algn="l" defTabSz="914400" rtl="0" eaLnBrk="1" latinLnBrk="0" hangingPunct="1">
              <a:lnSpc>
                <a:spcPct val="150000"/>
              </a:lnSpc>
              <a:spcBef>
                <a:spcPts val="0"/>
              </a:spcBef>
              <a:buFont typeface="Arial" panose="020B0604020202020204" pitchFamily="34" charset="0"/>
              <a:buChar char="•"/>
              <a:defRPr sz="2000" kern="1200" baseline="0">
                <a:solidFill>
                  <a:srgbClr val="6A005F"/>
                </a:solidFill>
                <a:latin typeface="+mn-lt"/>
                <a:ea typeface="+mn-ea"/>
                <a:cs typeface="+mn-cs"/>
              </a:defRPr>
            </a:lvl3pPr>
            <a:lvl4pPr marL="1600200" indent="-228600" algn="l" defTabSz="914400" rtl="0" eaLnBrk="1" latinLnBrk="0" hangingPunct="1">
              <a:lnSpc>
                <a:spcPct val="150000"/>
              </a:lnSpc>
              <a:spcBef>
                <a:spcPts val="0"/>
              </a:spcBef>
              <a:buFont typeface="Arial" panose="020B0604020202020204" pitchFamily="34" charset="0"/>
              <a:buChar char="•"/>
              <a:defRPr sz="1800" kern="1200" baseline="0">
                <a:solidFill>
                  <a:srgbClr val="6A005F"/>
                </a:solidFill>
                <a:latin typeface="+mn-lt"/>
                <a:ea typeface="+mn-ea"/>
                <a:cs typeface="+mn-cs"/>
              </a:defRPr>
            </a:lvl4pPr>
            <a:lvl5pPr marL="2057400" indent="-228600" algn="l" defTabSz="914400" rtl="0" eaLnBrk="1" latinLnBrk="0" hangingPunct="1">
              <a:lnSpc>
                <a:spcPct val="150000"/>
              </a:lnSpc>
              <a:spcBef>
                <a:spcPts val="0"/>
              </a:spcBef>
              <a:buFont typeface="Arial" panose="020B0604020202020204" pitchFamily="34" charset="0"/>
              <a:buChar char="•"/>
              <a:defRPr sz="1800" kern="1200" baseline="0">
                <a:solidFill>
                  <a:srgbClr val="6A005F"/>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6A005F"/>
                </a:solidFill>
                <a:effectLst/>
                <a:uLnTx/>
                <a:uFillTx/>
                <a:latin typeface="Times New Roman"/>
                <a:ea typeface="微软雅黑"/>
                <a:cs typeface="+mn-cs"/>
              </a:rPr>
              <a:t>各题得分分布</a:t>
            </a:r>
            <a:r>
              <a:rPr kumimoji="0" lang="en-US" sz="2800" b="1" i="0" u="none" strike="noStrike" kern="1200" cap="none" spc="0" normalizeH="0" baseline="0" noProof="0" dirty="0">
                <a:ln>
                  <a:noFill/>
                </a:ln>
                <a:solidFill>
                  <a:srgbClr val="6A005F"/>
                </a:solidFill>
                <a:effectLst/>
                <a:uLnTx/>
                <a:uFillTx/>
                <a:latin typeface="Times New Roman"/>
                <a:ea typeface="微软雅黑"/>
                <a:cs typeface="+mn-cs"/>
              </a:rPr>
              <a:t> </a:t>
            </a:r>
          </a:p>
        </p:txBody>
      </p:sp>
      <p:pic>
        <p:nvPicPr>
          <p:cNvPr id="4" name="图片 3">
            <a:extLst>
              <a:ext uri="{FF2B5EF4-FFF2-40B4-BE49-F238E27FC236}">
                <a16:creationId xmlns:a16="http://schemas.microsoft.com/office/drawing/2014/main" id="{DD6529E1-06A7-4ECD-9501-A5A08DC68BEA}"/>
              </a:ext>
            </a:extLst>
          </p:cNvPr>
          <p:cNvPicPr>
            <a:picLocks noChangeAspect="1"/>
          </p:cNvPicPr>
          <p:nvPr/>
        </p:nvPicPr>
        <p:blipFill>
          <a:blip r:embed="rId3"/>
          <a:stretch>
            <a:fillRect/>
          </a:stretch>
        </p:blipFill>
        <p:spPr>
          <a:xfrm>
            <a:off x="235699" y="834891"/>
            <a:ext cx="4553184" cy="5188217"/>
          </a:xfrm>
          <a:prstGeom prst="rect">
            <a:avLst/>
          </a:prstGeom>
        </p:spPr>
      </p:pic>
      <p:pic>
        <p:nvPicPr>
          <p:cNvPr id="5" name="图片 4">
            <a:extLst>
              <a:ext uri="{FF2B5EF4-FFF2-40B4-BE49-F238E27FC236}">
                <a16:creationId xmlns:a16="http://schemas.microsoft.com/office/drawing/2014/main" id="{D62EEF2E-CF09-459E-9AFB-7F015A97BC40}"/>
              </a:ext>
            </a:extLst>
          </p:cNvPr>
          <p:cNvPicPr>
            <a:picLocks noChangeAspect="1"/>
          </p:cNvPicPr>
          <p:nvPr/>
        </p:nvPicPr>
        <p:blipFill>
          <a:blip r:embed="rId4"/>
          <a:stretch>
            <a:fillRect/>
          </a:stretch>
        </p:blipFill>
        <p:spPr>
          <a:xfrm>
            <a:off x="4129025" y="834891"/>
            <a:ext cx="4318222" cy="5131064"/>
          </a:xfrm>
          <a:prstGeom prst="rect">
            <a:avLst/>
          </a:prstGeom>
        </p:spPr>
      </p:pic>
      <p:pic>
        <p:nvPicPr>
          <p:cNvPr id="6" name="图片 5">
            <a:extLst>
              <a:ext uri="{FF2B5EF4-FFF2-40B4-BE49-F238E27FC236}">
                <a16:creationId xmlns:a16="http://schemas.microsoft.com/office/drawing/2014/main" id="{0A8CDA13-24A4-4782-9144-DC251A1C08DD}"/>
              </a:ext>
            </a:extLst>
          </p:cNvPr>
          <p:cNvPicPr>
            <a:picLocks noChangeAspect="1"/>
          </p:cNvPicPr>
          <p:nvPr/>
        </p:nvPicPr>
        <p:blipFill>
          <a:blip r:embed="rId5"/>
          <a:stretch>
            <a:fillRect/>
          </a:stretch>
        </p:blipFill>
        <p:spPr>
          <a:xfrm>
            <a:off x="8111256" y="777738"/>
            <a:ext cx="4229317" cy="5073911"/>
          </a:xfrm>
          <a:prstGeom prst="rect">
            <a:avLst/>
          </a:prstGeom>
        </p:spPr>
      </p:pic>
    </p:spTree>
    <p:extLst>
      <p:ext uri="{BB962C8B-B14F-4D97-AF65-F5344CB8AC3E}">
        <p14:creationId xmlns:p14="http://schemas.microsoft.com/office/powerpoint/2010/main" val="2746379406"/>
      </p:ext>
    </p:extLst>
  </p:cSld>
  <p:clrMapOvr>
    <a:masterClrMapping/>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灯片编号占位符 1">
            <a:extLst>
              <a:ext uri="{FF2B5EF4-FFF2-40B4-BE49-F238E27FC236}">
                <a16:creationId xmlns:a16="http://schemas.microsoft.com/office/drawing/2014/main" id="{1DA832BC-6251-4CB1-8215-8E6DF56FB25E}"/>
              </a:ext>
            </a:extLst>
          </p:cNvPr>
          <p:cNvSpPr txBox="1">
            <a:spLocks/>
          </p:cNvSpPr>
          <p:nvPr/>
        </p:nvSpPr>
        <p:spPr>
          <a:xfrm>
            <a:off x="13313707" y="6276014"/>
            <a:ext cx="1042988" cy="365125"/>
          </a:xfrm>
          <a:prstGeom prst="rect">
            <a:avLst/>
          </a:prstGeom>
        </p:spPr>
        <p:txBody>
          <a:bodyPr vert="horz" lIns="91440" tIns="45720" rIns="91440" bIns="45720" rtlCol="0" anchor="ctr"/>
          <a:lstStyle>
            <a:defPPr>
              <a:defRPr lang="en-US"/>
            </a:defPPr>
            <a:lvl1pPr marL="0" algn="ctr" defTabSz="457200" rtl="0" eaLnBrk="1" latinLnBrk="0" hangingPunct="1">
              <a:defRPr sz="2000" b="1"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fld id="{51D91E7F-84B6-4064-9D4E-CC7D244BCA04}" type="slidenum">
              <a:rPr kumimoji="0" lang="zh-CN" altLang="en-US" sz="2000" b="1" i="0" u="none" strike="noStrike" kern="1200" cap="none" spc="0" normalizeH="0" baseline="0" noProof="0" smtClean="0">
                <a:ln>
                  <a:noFill/>
                </a:ln>
                <a:solidFill>
                  <a:prstClr val="white"/>
                </a:solidFill>
                <a:effectLst/>
                <a:uLnTx/>
                <a:uFillTx/>
                <a:latin typeface="Times New Roman"/>
                <a:ea typeface="微软雅黑"/>
                <a:cs typeface=""/>
              </a:rPr>
              <a:pPr marL="0" marR="0" lvl="0" indent="0" algn="ctr" defTabSz="457200" rtl="0" eaLnBrk="1" fontAlgn="auto" latinLnBrk="0" hangingPunct="1">
                <a:lnSpc>
                  <a:spcPct val="100000"/>
                </a:lnSpc>
                <a:spcBef>
                  <a:spcPts val="0"/>
                </a:spcBef>
                <a:spcAft>
                  <a:spcPts val="0"/>
                </a:spcAft>
                <a:buClrTx/>
                <a:buSzTx/>
                <a:buFontTx/>
                <a:buNone/>
                <a:tabLst/>
                <a:defRPr/>
              </a:pPr>
              <a:t>40</a:t>
            </a:fld>
            <a:endParaRPr kumimoji="0" lang="zh-CN" altLang="en-US" sz="2000" b="1" i="0" u="none" strike="noStrike" kern="1200" cap="none" spc="0" normalizeH="0" baseline="0" noProof="0" dirty="0">
              <a:ln>
                <a:noFill/>
              </a:ln>
              <a:solidFill>
                <a:prstClr val="white"/>
              </a:solidFill>
              <a:effectLst/>
              <a:uLnTx/>
              <a:uFillTx/>
              <a:latin typeface="Times New Roman"/>
              <a:ea typeface="微软雅黑"/>
              <a:cs typeface=""/>
            </a:endParaRPr>
          </a:p>
        </p:txBody>
      </p:sp>
      <p:sp>
        <p:nvSpPr>
          <p:cNvPr id="12" name="文本占位符 2">
            <a:extLst>
              <a:ext uri="{FF2B5EF4-FFF2-40B4-BE49-F238E27FC236}">
                <a16:creationId xmlns:a16="http://schemas.microsoft.com/office/drawing/2014/main" id="{CF96E2EA-055B-4CA2-870B-B37A1AE89EA4}"/>
              </a:ext>
            </a:extLst>
          </p:cNvPr>
          <p:cNvSpPr txBox="1">
            <a:spLocks/>
          </p:cNvSpPr>
          <p:nvPr/>
        </p:nvSpPr>
        <p:spPr>
          <a:xfrm>
            <a:off x="800314" y="200098"/>
            <a:ext cx="8125656" cy="523220"/>
          </a:xfrm>
          <a:prstGeom prst="rect">
            <a:avLst/>
          </a:prstGeom>
        </p:spPr>
        <p:txBody>
          <a:bodyPr vert="horz" wrap="square" lIns="91440" tIns="45720" rIns="91440" bIns="45720" rtlCol="0" anchor="ctr" anchorCtr="0">
            <a:spAutoFit/>
          </a:bodyPr>
          <a:lstStyle>
            <a:lvl1pPr marL="0" indent="0" algn="l" defTabSz="914400" rtl="0" eaLnBrk="1" latinLnBrk="0" hangingPunct="1">
              <a:lnSpc>
                <a:spcPct val="100000"/>
              </a:lnSpc>
              <a:spcBef>
                <a:spcPts val="0"/>
              </a:spcBef>
              <a:buFont typeface="Arial" panose="020B0604020202020204" pitchFamily="34" charset="0"/>
              <a:buNone/>
              <a:defRPr sz="2800" b="1" i="0" kern="1200" baseline="0">
                <a:solidFill>
                  <a:srgbClr val="6A005F"/>
                </a:solidFill>
                <a:latin typeface="+mn-lt"/>
                <a:ea typeface="+mn-ea"/>
                <a:cs typeface="+mn-cs"/>
              </a:defRPr>
            </a:lvl1pPr>
            <a:lvl2pPr marL="685800" indent="-228600" algn="l" defTabSz="914400" rtl="0" eaLnBrk="1" latinLnBrk="0" hangingPunct="1">
              <a:lnSpc>
                <a:spcPct val="150000"/>
              </a:lnSpc>
              <a:spcBef>
                <a:spcPts val="0"/>
              </a:spcBef>
              <a:buFont typeface="Arial" panose="020B0604020202020204" pitchFamily="34" charset="0"/>
              <a:buChar char="•"/>
              <a:defRPr sz="2400" kern="1200" baseline="0">
                <a:solidFill>
                  <a:srgbClr val="6A005F"/>
                </a:solidFill>
                <a:latin typeface="+mn-lt"/>
                <a:ea typeface="+mn-ea"/>
                <a:cs typeface="+mn-cs"/>
              </a:defRPr>
            </a:lvl2pPr>
            <a:lvl3pPr marL="1143000" indent="-228600" algn="l" defTabSz="914400" rtl="0" eaLnBrk="1" latinLnBrk="0" hangingPunct="1">
              <a:lnSpc>
                <a:spcPct val="150000"/>
              </a:lnSpc>
              <a:spcBef>
                <a:spcPts val="0"/>
              </a:spcBef>
              <a:buFont typeface="Arial" panose="020B0604020202020204" pitchFamily="34" charset="0"/>
              <a:buChar char="•"/>
              <a:defRPr sz="2000" kern="1200" baseline="0">
                <a:solidFill>
                  <a:srgbClr val="6A005F"/>
                </a:solidFill>
                <a:latin typeface="+mn-lt"/>
                <a:ea typeface="+mn-ea"/>
                <a:cs typeface="+mn-cs"/>
              </a:defRPr>
            </a:lvl3pPr>
            <a:lvl4pPr marL="1600200" indent="-228600" algn="l" defTabSz="914400" rtl="0" eaLnBrk="1" latinLnBrk="0" hangingPunct="1">
              <a:lnSpc>
                <a:spcPct val="150000"/>
              </a:lnSpc>
              <a:spcBef>
                <a:spcPts val="0"/>
              </a:spcBef>
              <a:buFont typeface="Arial" panose="020B0604020202020204" pitchFamily="34" charset="0"/>
              <a:buChar char="•"/>
              <a:defRPr sz="1800" kern="1200" baseline="0">
                <a:solidFill>
                  <a:srgbClr val="6A005F"/>
                </a:solidFill>
                <a:latin typeface="+mn-lt"/>
                <a:ea typeface="+mn-ea"/>
                <a:cs typeface="+mn-cs"/>
              </a:defRPr>
            </a:lvl4pPr>
            <a:lvl5pPr marL="2057400" indent="-228600" algn="l" defTabSz="914400" rtl="0" eaLnBrk="1" latinLnBrk="0" hangingPunct="1">
              <a:lnSpc>
                <a:spcPct val="150000"/>
              </a:lnSpc>
              <a:spcBef>
                <a:spcPts val="0"/>
              </a:spcBef>
              <a:buFont typeface="Arial" panose="020B0604020202020204" pitchFamily="34" charset="0"/>
              <a:buChar char="•"/>
              <a:defRPr sz="1800" kern="1200" baseline="0">
                <a:solidFill>
                  <a:srgbClr val="6A005F"/>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r>
              <a:rPr lang="zh-CN" altLang="en-US" dirty="0"/>
              <a:t>顺时针打印矩阵</a:t>
            </a:r>
            <a:endParaRPr lang="en-US" dirty="0"/>
          </a:p>
        </p:txBody>
      </p:sp>
      <p:pic>
        <p:nvPicPr>
          <p:cNvPr id="5" name="图片 4">
            <a:extLst>
              <a:ext uri="{FF2B5EF4-FFF2-40B4-BE49-F238E27FC236}">
                <a16:creationId xmlns:a16="http://schemas.microsoft.com/office/drawing/2014/main" id="{632E0FEB-A484-1240-8887-4B4BF8E393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39933" y="808116"/>
            <a:ext cx="5386568" cy="5241768"/>
          </a:xfrm>
          <a:prstGeom prst="rect">
            <a:avLst/>
          </a:prstGeom>
        </p:spPr>
      </p:pic>
      <p:sp>
        <p:nvSpPr>
          <p:cNvPr id="8" name="文本框 7">
            <a:extLst>
              <a:ext uri="{FF2B5EF4-FFF2-40B4-BE49-F238E27FC236}">
                <a16:creationId xmlns:a16="http://schemas.microsoft.com/office/drawing/2014/main" id="{855F20BB-79C8-8C4C-BF33-30865F0EDFF8}"/>
              </a:ext>
            </a:extLst>
          </p:cNvPr>
          <p:cNvSpPr txBox="1"/>
          <p:nvPr/>
        </p:nvSpPr>
        <p:spPr>
          <a:xfrm>
            <a:off x="930891" y="1562242"/>
            <a:ext cx="4046223" cy="923330"/>
          </a:xfrm>
          <a:prstGeom prst="rect">
            <a:avLst/>
          </a:prstGeom>
          <a:noFill/>
        </p:spPr>
        <p:txBody>
          <a:bodyPr wrap="square" rtlCol="0">
            <a:spAutoFit/>
          </a:bodyPr>
          <a:lstStyle/>
          <a:p>
            <a:r>
              <a:rPr kumimoji="1" lang="zh-CN" altLang="en-US" dirty="0"/>
              <a:t>解题思路：</a:t>
            </a:r>
            <a:endParaRPr kumimoji="1" lang="en-US" altLang="zh-CN" dirty="0"/>
          </a:p>
          <a:p>
            <a:endParaRPr kumimoji="1" lang="en-US" altLang="zh-CN" dirty="0"/>
          </a:p>
          <a:p>
            <a:r>
              <a:rPr kumimoji="1" lang="en-US" altLang="zh-CN" dirty="0"/>
              <a:t>    </a:t>
            </a:r>
            <a:r>
              <a:rPr kumimoji="1" lang="zh-CN" altLang="en-US" dirty="0"/>
              <a:t>四向遍历、递归</a:t>
            </a:r>
            <a:endParaRPr kumimoji="1" lang="en-US" altLang="zh-CN" dirty="0"/>
          </a:p>
        </p:txBody>
      </p:sp>
    </p:spTree>
    <p:extLst>
      <p:ext uri="{BB962C8B-B14F-4D97-AF65-F5344CB8AC3E}">
        <p14:creationId xmlns:p14="http://schemas.microsoft.com/office/powerpoint/2010/main" val="1882070772"/>
      </p:ext>
    </p:extLst>
  </p:cSld>
  <p:clrMapOvr>
    <a:masterClrMapping/>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8AF543F2-E357-477C-BC35-3CC7E102C232}"/>
              </a:ext>
            </a:extLst>
          </p:cNvPr>
          <p:cNvSpPr>
            <a:spLocks noGrp="1"/>
          </p:cNvSpPr>
          <p:nvPr>
            <p:ph type="sldNum" sz="quarter" idx="12"/>
          </p:nvPr>
        </p:nvSpPr>
        <p:spPr/>
        <p:txBody>
          <a:bodyPr/>
          <a:lstStyle/>
          <a:p>
            <a:fld id="{51D91E7F-84B6-4064-9D4E-CC7D244BCA04}" type="slidenum">
              <a:rPr lang="zh-CN" altLang="en-US" smtClean="0"/>
              <a:pPr/>
              <a:t>41</a:t>
            </a:fld>
            <a:endParaRPr lang="zh-CN" altLang="en-US" dirty="0"/>
          </a:p>
        </p:txBody>
      </p:sp>
      <p:sp>
        <p:nvSpPr>
          <p:cNvPr id="28" name="文本框 27">
            <a:extLst>
              <a:ext uri="{FF2B5EF4-FFF2-40B4-BE49-F238E27FC236}">
                <a16:creationId xmlns:a16="http://schemas.microsoft.com/office/drawing/2014/main" id="{86455F14-B642-4768-A1B7-CE9041E40DE5}"/>
              </a:ext>
            </a:extLst>
          </p:cNvPr>
          <p:cNvSpPr txBox="1"/>
          <p:nvPr/>
        </p:nvSpPr>
        <p:spPr>
          <a:xfrm>
            <a:off x="0" y="3060845"/>
            <a:ext cx="12192000" cy="923330"/>
          </a:xfrm>
          <a:prstGeom prst="rect">
            <a:avLst/>
          </a:prstGeom>
          <a:noFill/>
        </p:spPr>
        <p:txBody>
          <a:bodyPr wrap="square" rtlCol="0">
            <a:spAutoFit/>
          </a:bodyPr>
          <a:lstStyle/>
          <a:p>
            <a:pPr algn="ctr"/>
            <a:r>
              <a:rPr lang="en-US" altLang="zh-CN" sz="5400" b="1" dirty="0">
                <a:solidFill>
                  <a:srgbClr val="6A005F"/>
                </a:solidFill>
              </a:rPr>
              <a:t>Q</a:t>
            </a:r>
            <a:r>
              <a:rPr lang="zh-CN" altLang="en-US" sz="5400" b="1" dirty="0">
                <a:solidFill>
                  <a:srgbClr val="6A005F"/>
                </a:solidFill>
              </a:rPr>
              <a:t> </a:t>
            </a:r>
            <a:r>
              <a:rPr lang="en-US" altLang="zh-CN" sz="5400" b="1" dirty="0">
                <a:solidFill>
                  <a:srgbClr val="6A005F"/>
                </a:solidFill>
              </a:rPr>
              <a:t>&amp;</a:t>
            </a:r>
            <a:r>
              <a:rPr lang="zh-CN" altLang="en-US" sz="5400" b="1" dirty="0">
                <a:solidFill>
                  <a:srgbClr val="6A005F"/>
                </a:solidFill>
              </a:rPr>
              <a:t> </a:t>
            </a:r>
            <a:r>
              <a:rPr lang="en-US" altLang="zh-CN" sz="5400" b="1" dirty="0">
                <a:solidFill>
                  <a:srgbClr val="6A005F"/>
                </a:solidFill>
              </a:rPr>
              <a:t>A</a:t>
            </a:r>
            <a:endParaRPr lang="zh-CN" altLang="en-US" sz="3200" b="1" dirty="0">
              <a:solidFill>
                <a:srgbClr val="6A005F"/>
              </a:solidFill>
            </a:endParaRPr>
          </a:p>
        </p:txBody>
      </p:sp>
    </p:spTree>
    <p:extLst>
      <p:ext uri="{BB962C8B-B14F-4D97-AF65-F5344CB8AC3E}">
        <p14:creationId xmlns:p14="http://schemas.microsoft.com/office/powerpoint/2010/main" val="2022605377"/>
      </p:ext>
    </p:extLst>
  </p:cSld>
  <p:clrMapOvr>
    <a:masterClrMapping/>
  </p:clrMapOvr>
  <mc:AlternateContent xmlns:mc="http://schemas.openxmlformats.org/markup-compatibility/2006" xmlns:p14="http://schemas.microsoft.com/office/powerpoint/2010/main">
    <mc:Choice Requires="p14">
      <p:transition p14:dur="150" advTm="49281">
        <p:fade/>
      </p:transition>
    </mc:Choice>
    <mc:Fallback xmlns="">
      <p:transition>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0" y="3667640"/>
            <a:ext cx="12192000" cy="518887"/>
          </a:xfrm>
          <a:prstGeom prst="rect">
            <a:avLst/>
          </a:prstGeom>
          <a:solidFill>
            <a:srgbClr val="453D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dirty="0">
                <a:solidFill>
                  <a:prstClr val="white"/>
                </a:solidFill>
                <a:latin typeface="Times New Roman"/>
                <a:ea typeface="微软雅黑"/>
              </a:rPr>
              <a:t>辛志庭</a:t>
            </a:r>
            <a:endParaRPr kumimoji="0" lang="zh-CN" altLang="en-US" sz="1800" b="0" i="0" u="none" strike="noStrike" kern="1200" cap="none" spc="0" normalizeH="0" baseline="0" noProof="0" dirty="0">
              <a:ln>
                <a:noFill/>
              </a:ln>
              <a:solidFill>
                <a:prstClr val="white"/>
              </a:solidFill>
              <a:effectLst/>
              <a:uLnTx/>
              <a:uFillTx/>
              <a:latin typeface="Times New Roman"/>
              <a:ea typeface="微软雅黑"/>
              <a:cs typeface="+mn-cs"/>
            </a:endParaRPr>
          </a:p>
        </p:txBody>
      </p:sp>
      <p:sp>
        <p:nvSpPr>
          <p:cNvPr id="7" name="矩形 6"/>
          <p:cNvSpPr/>
          <p:nvPr/>
        </p:nvSpPr>
        <p:spPr>
          <a:xfrm>
            <a:off x="0" y="2695184"/>
            <a:ext cx="12192000" cy="972457"/>
          </a:xfrm>
          <a:prstGeom prst="rect">
            <a:avLst/>
          </a:prstGeom>
          <a:solidFill>
            <a:srgbClr val="6A00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Times New Roman"/>
              <a:ea typeface="微软雅黑"/>
              <a:cs typeface="+mn-cs"/>
            </a:endParaRPr>
          </a:p>
        </p:txBody>
      </p:sp>
      <p:sp>
        <p:nvSpPr>
          <p:cNvPr id="11" name="文本框 10"/>
          <p:cNvSpPr txBox="1"/>
          <p:nvPr/>
        </p:nvSpPr>
        <p:spPr>
          <a:xfrm>
            <a:off x="1372517" y="2898887"/>
            <a:ext cx="9446966" cy="55399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000" b="1" i="0" u="none" strike="noStrike" kern="1200" cap="none" spc="0" normalizeH="0" baseline="0" noProof="0" dirty="0">
                <a:ln>
                  <a:noFill/>
                </a:ln>
                <a:solidFill>
                  <a:prstClr val="white"/>
                </a:solidFill>
                <a:effectLst/>
                <a:uLnTx/>
                <a:uFillTx/>
                <a:latin typeface="Times New Roman"/>
                <a:ea typeface="微软雅黑"/>
                <a:cs typeface="+mn-cs"/>
              </a:rPr>
              <a:t>8-10</a:t>
            </a:r>
            <a:r>
              <a:rPr kumimoji="0" lang="zh-CN" altLang="en-US" sz="3000" b="1" i="0" u="none" strike="noStrike" kern="1200" cap="none" spc="0" normalizeH="0" baseline="0" noProof="0" dirty="0">
                <a:ln>
                  <a:noFill/>
                </a:ln>
                <a:solidFill>
                  <a:prstClr val="white"/>
                </a:solidFill>
                <a:effectLst/>
                <a:uLnTx/>
                <a:uFillTx/>
                <a:latin typeface="Times New Roman"/>
                <a:ea typeface="微软雅黑"/>
                <a:cs typeface="+mn-cs"/>
              </a:rPr>
              <a:t>题</a:t>
            </a:r>
          </a:p>
        </p:txBody>
      </p:sp>
      <p:grpSp>
        <p:nvGrpSpPr>
          <p:cNvPr id="3" name="组合 2">
            <a:extLst>
              <a:ext uri="{FF2B5EF4-FFF2-40B4-BE49-F238E27FC236}">
                <a16:creationId xmlns:a16="http://schemas.microsoft.com/office/drawing/2014/main" id="{13D75939-114B-4839-B0C9-2B8475E4B269}"/>
              </a:ext>
            </a:extLst>
          </p:cNvPr>
          <p:cNvGrpSpPr/>
          <p:nvPr/>
        </p:nvGrpSpPr>
        <p:grpSpPr>
          <a:xfrm>
            <a:off x="10910985" y="1963404"/>
            <a:ext cx="576000" cy="576000"/>
            <a:chOff x="10920675" y="2008140"/>
            <a:chExt cx="576000" cy="576000"/>
          </a:xfrm>
        </p:grpSpPr>
        <p:sp>
          <p:nvSpPr>
            <p:cNvPr id="15" name="矩形 14"/>
            <p:cNvSpPr/>
            <p:nvPr/>
          </p:nvSpPr>
          <p:spPr>
            <a:xfrm>
              <a:off x="11172675" y="2260140"/>
              <a:ext cx="324000" cy="324000"/>
            </a:xfrm>
            <a:prstGeom prst="rect">
              <a:avLst/>
            </a:prstGeom>
            <a:solidFill>
              <a:srgbClr val="870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Times New Roman"/>
                <a:ea typeface="微软雅黑"/>
                <a:cs typeface="+mn-cs"/>
              </a:endParaRPr>
            </a:p>
          </p:txBody>
        </p:sp>
        <p:sp>
          <p:nvSpPr>
            <p:cNvPr id="16" name="矩形 15"/>
            <p:cNvSpPr/>
            <p:nvPr/>
          </p:nvSpPr>
          <p:spPr>
            <a:xfrm>
              <a:off x="10920675" y="2008140"/>
              <a:ext cx="252000" cy="252000"/>
            </a:xfrm>
            <a:prstGeom prst="rect">
              <a:avLst/>
            </a:prstGeom>
            <a:solidFill>
              <a:srgbClr val="6A00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Times New Roman"/>
                <a:ea typeface="微软雅黑"/>
                <a:cs typeface="+mn-cs"/>
              </a:endParaRPr>
            </a:p>
          </p:txBody>
        </p:sp>
      </p:grpSp>
      <p:sp>
        <p:nvSpPr>
          <p:cNvPr id="5" name="Freeform 5"/>
          <p:cNvSpPr>
            <a:spLocks noEditPoints="1"/>
          </p:cNvSpPr>
          <p:nvPr/>
        </p:nvSpPr>
        <p:spPr bwMode="auto">
          <a:xfrm>
            <a:off x="11486985" y="2931147"/>
            <a:ext cx="555624" cy="489479"/>
          </a:xfrm>
          <a:custGeom>
            <a:avLst/>
            <a:gdLst>
              <a:gd name="T0" fmla="*/ 17 w 68"/>
              <a:gd name="T1" fmla="*/ 26 h 60"/>
              <a:gd name="T2" fmla="*/ 33 w 68"/>
              <a:gd name="T3" fmla="*/ 31 h 60"/>
              <a:gd name="T4" fmla="*/ 33 w 68"/>
              <a:gd name="T5" fmla="*/ 31 h 60"/>
              <a:gd name="T6" fmla="*/ 49 w 68"/>
              <a:gd name="T7" fmla="*/ 26 h 60"/>
              <a:gd name="T8" fmla="*/ 34 w 68"/>
              <a:gd name="T9" fmla="*/ 18 h 60"/>
              <a:gd name="T10" fmla="*/ 59 w 68"/>
              <a:gd name="T11" fmla="*/ 16 h 60"/>
              <a:gd name="T12" fmla="*/ 55 w 68"/>
              <a:gd name="T13" fmla="*/ 23 h 60"/>
              <a:gd name="T14" fmla="*/ 56 w 68"/>
              <a:gd name="T15" fmla="*/ 15 h 60"/>
              <a:gd name="T16" fmla="*/ 56 w 68"/>
              <a:gd name="T17" fmla="*/ 12 h 60"/>
              <a:gd name="T18" fmla="*/ 52 w 68"/>
              <a:gd name="T19" fmla="*/ 23 h 60"/>
              <a:gd name="T20" fmla="*/ 68 w 68"/>
              <a:gd name="T21" fmla="*/ 32 h 60"/>
              <a:gd name="T22" fmla="*/ 68 w 68"/>
              <a:gd name="T23" fmla="*/ 34 h 60"/>
              <a:gd name="T24" fmla="*/ 67 w 68"/>
              <a:gd name="T25" fmla="*/ 34 h 60"/>
              <a:gd name="T26" fmla="*/ 29 w 68"/>
              <a:gd name="T27" fmla="*/ 50 h 60"/>
              <a:gd name="T28" fmla="*/ 68 w 68"/>
              <a:gd name="T29" fmla="*/ 45 h 60"/>
              <a:gd name="T30" fmla="*/ 30 w 68"/>
              <a:gd name="T31" fmla="*/ 60 h 60"/>
              <a:gd name="T32" fmla="*/ 28 w 68"/>
              <a:gd name="T33" fmla="*/ 59 h 60"/>
              <a:gd name="T34" fmla="*/ 3 w 68"/>
              <a:gd name="T35" fmla="*/ 25 h 60"/>
              <a:gd name="T36" fmla="*/ 14 w 68"/>
              <a:gd name="T37" fmla="*/ 23 h 60"/>
              <a:gd name="T38" fmla="*/ 1 w 68"/>
              <a:gd name="T39" fmla="*/ 10 h 60"/>
              <a:gd name="T40" fmla="*/ 32 w 68"/>
              <a:gd name="T41" fmla="*/ 0 h 60"/>
              <a:gd name="T42" fmla="*/ 65 w 68"/>
              <a:gd name="T43" fmla="*/ 9 h 60"/>
              <a:gd name="T44" fmla="*/ 59 w 68"/>
              <a:gd name="T45" fmla="*/ 14 h 60"/>
              <a:gd name="T46" fmla="*/ 59 w 68"/>
              <a:gd name="T47" fmla="*/ 16 h 60"/>
              <a:gd name="T48" fmla="*/ 58 w 68"/>
              <a:gd name="T49" fmla="*/ 9 h 60"/>
              <a:gd name="T50" fmla="*/ 33 w 68"/>
              <a:gd name="T51" fmla="*/ 4 h 60"/>
              <a:gd name="T52" fmla="*/ 33 w 68"/>
              <a:gd name="T53" fmla="*/ 8 h 60"/>
              <a:gd name="T54" fmla="*/ 54 w 68"/>
              <a:gd name="T55" fmla="*/ 10 h 60"/>
              <a:gd name="T56" fmla="*/ 32 w 68"/>
              <a:gd name="T57" fmla="*/ 53 h 60"/>
              <a:gd name="T58" fmla="*/ 67 w 68"/>
              <a:gd name="T59" fmla="*/ 42 h 60"/>
              <a:gd name="T60" fmla="*/ 32 w 68"/>
              <a:gd name="T61" fmla="*/ 49 h 60"/>
              <a:gd name="T62" fmla="*/ 67 w 68"/>
              <a:gd name="T63" fmla="*/ 40 h 60"/>
              <a:gd name="T64" fmla="*/ 32 w 68"/>
              <a:gd name="T65" fmla="*/ 49 h 60"/>
              <a:gd name="T66" fmla="*/ 32 w 68"/>
              <a:gd name="T67" fmla="*/ 47 h 60"/>
              <a:gd name="T68" fmla="*/ 67 w 68"/>
              <a:gd name="T69" fmla="*/ 3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8" h="60">
                <a:moveTo>
                  <a:pt x="17" y="14"/>
                </a:moveTo>
                <a:cubicBezTo>
                  <a:pt x="17" y="26"/>
                  <a:pt x="17" y="26"/>
                  <a:pt x="17" y="26"/>
                </a:cubicBezTo>
                <a:cubicBezTo>
                  <a:pt x="17" y="26"/>
                  <a:pt x="18" y="27"/>
                  <a:pt x="18" y="27"/>
                </a:cubicBezTo>
                <a:cubicBezTo>
                  <a:pt x="22" y="28"/>
                  <a:pt x="29" y="31"/>
                  <a:pt x="33" y="31"/>
                </a:cubicBezTo>
                <a:cubicBezTo>
                  <a:pt x="33" y="31"/>
                  <a:pt x="33" y="31"/>
                  <a:pt x="33" y="31"/>
                </a:cubicBezTo>
                <a:cubicBezTo>
                  <a:pt x="33" y="31"/>
                  <a:pt x="33" y="31"/>
                  <a:pt x="33" y="31"/>
                </a:cubicBezTo>
                <a:cubicBezTo>
                  <a:pt x="36" y="31"/>
                  <a:pt x="39" y="30"/>
                  <a:pt x="41" y="30"/>
                </a:cubicBezTo>
                <a:cubicBezTo>
                  <a:pt x="45" y="29"/>
                  <a:pt x="47" y="27"/>
                  <a:pt x="49" y="26"/>
                </a:cubicBezTo>
                <a:cubicBezTo>
                  <a:pt x="49" y="14"/>
                  <a:pt x="49" y="14"/>
                  <a:pt x="49" y="14"/>
                </a:cubicBezTo>
                <a:cubicBezTo>
                  <a:pt x="34" y="18"/>
                  <a:pt x="34" y="18"/>
                  <a:pt x="34" y="18"/>
                </a:cubicBezTo>
                <a:cubicBezTo>
                  <a:pt x="17" y="14"/>
                  <a:pt x="17" y="14"/>
                  <a:pt x="17" y="14"/>
                </a:cubicBezTo>
                <a:close/>
                <a:moveTo>
                  <a:pt x="59" y="16"/>
                </a:moveTo>
                <a:cubicBezTo>
                  <a:pt x="61" y="23"/>
                  <a:pt x="61" y="23"/>
                  <a:pt x="61" y="23"/>
                </a:cubicBezTo>
                <a:cubicBezTo>
                  <a:pt x="59" y="25"/>
                  <a:pt x="57" y="25"/>
                  <a:pt x="55" y="23"/>
                </a:cubicBezTo>
                <a:cubicBezTo>
                  <a:pt x="56" y="16"/>
                  <a:pt x="56" y="16"/>
                  <a:pt x="56" y="16"/>
                </a:cubicBezTo>
                <a:cubicBezTo>
                  <a:pt x="56" y="16"/>
                  <a:pt x="56" y="16"/>
                  <a:pt x="56" y="15"/>
                </a:cubicBezTo>
                <a:cubicBezTo>
                  <a:pt x="56" y="15"/>
                  <a:pt x="56" y="14"/>
                  <a:pt x="56" y="14"/>
                </a:cubicBezTo>
                <a:cubicBezTo>
                  <a:pt x="56" y="12"/>
                  <a:pt x="56" y="12"/>
                  <a:pt x="56" y="12"/>
                </a:cubicBezTo>
                <a:cubicBezTo>
                  <a:pt x="52" y="13"/>
                  <a:pt x="52" y="13"/>
                  <a:pt x="52" y="13"/>
                </a:cubicBezTo>
                <a:cubicBezTo>
                  <a:pt x="52" y="23"/>
                  <a:pt x="52" y="23"/>
                  <a:pt x="52" y="23"/>
                </a:cubicBezTo>
                <a:cubicBezTo>
                  <a:pt x="68" y="30"/>
                  <a:pt x="68" y="30"/>
                  <a:pt x="68" y="30"/>
                </a:cubicBezTo>
                <a:cubicBezTo>
                  <a:pt x="68" y="32"/>
                  <a:pt x="68" y="32"/>
                  <a:pt x="68" y="32"/>
                </a:cubicBezTo>
                <a:cubicBezTo>
                  <a:pt x="68" y="34"/>
                  <a:pt x="68" y="34"/>
                  <a:pt x="68" y="34"/>
                </a:cubicBezTo>
                <a:cubicBezTo>
                  <a:pt x="68" y="34"/>
                  <a:pt x="68" y="34"/>
                  <a:pt x="68" y="34"/>
                </a:cubicBezTo>
                <a:cubicBezTo>
                  <a:pt x="68" y="34"/>
                  <a:pt x="68" y="34"/>
                  <a:pt x="68" y="34"/>
                </a:cubicBezTo>
                <a:cubicBezTo>
                  <a:pt x="67" y="34"/>
                  <a:pt x="67" y="34"/>
                  <a:pt x="67" y="34"/>
                </a:cubicBezTo>
                <a:cubicBezTo>
                  <a:pt x="30" y="44"/>
                  <a:pt x="30" y="44"/>
                  <a:pt x="30" y="44"/>
                </a:cubicBezTo>
                <a:cubicBezTo>
                  <a:pt x="29" y="46"/>
                  <a:pt x="29" y="48"/>
                  <a:pt x="29" y="50"/>
                </a:cubicBezTo>
                <a:cubicBezTo>
                  <a:pt x="29" y="52"/>
                  <a:pt x="29" y="54"/>
                  <a:pt x="30" y="56"/>
                </a:cubicBezTo>
                <a:cubicBezTo>
                  <a:pt x="68" y="45"/>
                  <a:pt x="68" y="45"/>
                  <a:pt x="68" y="45"/>
                </a:cubicBezTo>
                <a:cubicBezTo>
                  <a:pt x="68" y="48"/>
                  <a:pt x="68" y="48"/>
                  <a:pt x="68" y="48"/>
                </a:cubicBezTo>
                <a:cubicBezTo>
                  <a:pt x="30" y="60"/>
                  <a:pt x="30" y="60"/>
                  <a:pt x="30" y="60"/>
                </a:cubicBezTo>
                <a:cubicBezTo>
                  <a:pt x="29" y="60"/>
                  <a:pt x="29" y="60"/>
                  <a:pt x="29" y="60"/>
                </a:cubicBezTo>
                <a:cubicBezTo>
                  <a:pt x="28" y="59"/>
                  <a:pt x="28" y="59"/>
                  <a:pt x="28" y="59"/>
                </a:cubicBezTo>
                <a:cubicBezTo>
                  <a:pt x="3" y="38"/>
                  <a:pt x="3" y="38"/>
                  <a:pt x="3" y="38"/>
                </a:cubicBezTo>
                <a:cubicBezTo>
                  <a:pt x="2" y="34"/>
                  <a:pt x="1" y="30"/>
                  <a:pt x="3" y="25"/>
                </a:cubicBezTo>
                <a:cubicBezTo>
                  <a:pt x="3" y="25"/>
                  <a:pt x="3" y="25"/>
                  <a:pt x="3" y="25"/>
                </a:cubicBezTo>
                <a:cubicBezTo>
                  <a:pt x="14" y="23"/>
                  <a:pt x="14" y="23"/>
                  <a:pt x="14" y="23"/>
                </a:cubicBezTo>
                <a:cubicBezTo>
                  <a:pt x="14" y="13"/>
                  <a:pt x="14" y="13"/>
                  <a:pt x="14" y="13"/>
                </a:cubicBezTo>
                <a:cubicBezTo>
                  <a:pt x="1" y="10"/>
                  <a:pt x="1" y="10"/>
                  <a:pt x="1" y="10"/>
                </a:cubicBezTo>
                <a:cubicBezTo>
                  <a:pt x="0" y="8"/>
                  <a:pt x="0" y="8"/>
                  <a:pt x="0" y="8"/>
                </a:cubicBezTo>
                <a:cubicBezTo>
                  <a:pt x="32" y="0"/>
                  <a:pt x="32" y="0"/>
                  <a:pt x="32" y="0"/>
                </a:cubicBezTo>
                <a:cubicBezTo>
                  <a:pt x="65" y="7"/>
                  <a:pt x="65" y="7"/>
                  <a:pt x="65" y="7"/>
                </a:cubicBezTo>
                <a:cubicBezTo>
                  <a:pt x="65" y="9"/>
                  <a:pt x="65" y="9"/>
                  <a:pt x="65" y="9"/>
                </a:cubicBezTo>
                <a:cubicBezTo>
                  <a:pt x="59" y="11"/>
                  <a:pt x="59" y="11"/>
                  <a:pt x="59" y="11"/>
                </a:cubicBezTo>
                <a:cubicBezTo>
                  <a:pt x="59" y="14"/>
                  <a:pt x="59" y="14"/>
                  <a:pt x="59" y="14"/>
                </a:cubicBezTo>
                <a:cubicBezTo>
                  <a:pt x="59" y="14"/>
                  <a:pt x="59" y="15"/>
                  <a:pt x="59" y="15"/>
                </a:cubicBezTo>
                <a:cubicBezTo>
                  <a:pt x="59" y="16"/>
                  <a:pt x="59" y="16"/>
                  <a:pt x="59" y="16"/>
                </a:cubicBezTo>
                <a:close/>
                <a:moveTo>
                  <a:pt x="54" y="10"/>
                </a:moveTo>
                <a:cubicBezTo>
                  <a:pt x="58" y="9"/>
                  <a:pt x="58" y="9"/>
                  <a:pt x="58" y="9"/>
                </a:cubicBezTo>
                <a:cubicBezTo>
                  <a:pt x="36" y="5"/>
                  <a:pt x="36" y="5"/>
                  <a:pt x="36" y="5"/>
                </a:cubicBezTo>
                <a:cubicBezTo>
                  <a:pt x="36" y="4"/>
                  <a:pt x="34" y="4"/>
                  <a:pt x="33" y="4"/>
                </a:cubicBezTo>
                <a:cubicBezTo>
                  <a:pt x="31" y="4"/>
                  <a:pt x="29" y="5"/>
                  <a:pt x="29" y="6"/>
                </a:cubicBezTo>
                <a:cubicBezTo>
                  <a:pt x="29" y="7"/>
                  <a:pt x="31" y="8"/>
                  <a:pt x="33" y="8"/>
                </a:cubicBezTo>
                <a:cubicBezTo>
                  <a:pt x="34" y="8"/>
                  <a:pt x="35" y="8"/>
                  <a:pt x="36" y="7"/>
                </a:cubicBezTo>
                <a:cubicBezTo>
                  <a:pt x="54" y="10"/>
                  <a:pt x="54" y="10"/>
                  <a:pt x="54" y="10"/>
                </a:cubicBezTo>
                <a:close/>
                <a:moveTo>
                  <a:pt x="32" y="52"/>
                </a:moveTo>
                <a:cubicBezTo>
                  <a:pt x="32" y="53"/>
                  <a:pt x="32" y="53"/>
                  <a:pt x="32" y="53"/>
                </a:cubicBezTo>
                <a:cubicBezTo>
                  <a:pt x="67" y="43"/>
                  <a:pt x="67" y="43"/>
                  <a:pt x="67" y="43"/>
                </a:cubicBezTo>
                <a:cubicBezTo>
                  <a:pt x="67" y="42"/>
                  <a:pt x="67" y="42"/>
                  <a:pt x="67" y="42"/>
                </a:cubicBezTo>
                <a:cubicBezTo>
                  <a:pt x="32" y="52"/>
                  <a:pt x="32" y="52"/>
                  <a:pt x="32" y="52"/>
                </a:cubicBezTo>
                <a:close/>
                <a:moveTo>
                  <a:pt x="32" y="49"/>
                </a:moveTo>
                <a:cubicBezTo>
                  <a:pt x="32" y="49"/>
                  <a:pt x="32" y="49"/>
                  <a:pt x="32" y="49"/>
                </a:cubicBezTo>
                <a:cubicBezTo>
                  <a:pt x="67" y="40"/>
                  <a:pt x="67" y="40"/>
                  <a:pt x="67" y="40"/>
                </a:cubicBezTo>
                <a:cubicBezTo>
                  <a:pt x="67" y="39"/>
                  <a:pt x="67" y="39"/>
                  <a:pt x="67" y="39"/>
                </a:cubicBezTo>
                <a:cubicBezTo>
                  <a:pt x="32" y="49"/>
                  <a:pt x="32" y="49"/>
                  <a:pt x="32" y="49"/>
                </a:cubicBezTo>
                <a:close/>
                <a:moveTo>
                  <a:pt x="31" y="46"/>
                </a:moveTo>
                <a:cubicBezTo>
                  <a:pt x="32" y="47"/>
                  <a:pt x="32" y="47"/>
                  <a:pt x="32" y="47"/>
                </a:cubicBezTo>
                <a:cubicBezTo>
                  <a:pt x="67" y="37"/>
                  <a:pt x="67" y="37"/>
                  <a:pt x="67" y="37"/>
                </a:cubicBezTo>
                <a:cubicBezTo>
                  <a:pt x="67" y="36"/>
                  <a:pt x="67" y="36"/>
                  <a:pt x="67" y="36"/>
                </a:cubicBezTo>
                <a:lnTo>
                  <a:pt x="31" y="4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Times New Roman"/>
              <a:ea typeface="微软雅黑"/>
              <a:cs typeface="+mn-cs"/>
            </a:endParaRPr>
          </a:p>
        </p:txBody>
      </p:sp>
      <p:pic>
        <p:nvPicPr>
          <p:cNvPr id="22" name="图片 21">
            <a:extLst>
              <a:ext uri="{FF2B5EF4-FFF2-40B4-BE49-F238E27FC236}">
                <a16:creationId xmlns:a16="http://schemas.microsoft.com/office/drawing/2014/main" id="{C3287B45-9204-424A-B402-05224D61452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5652" y="2305903"/>
            <a:ext cx="1754367" cy="2198865"/>
          </a:xfrm>
          <a:prstGeom prst="rect">
            <a:avLst/>
          </a:prstGeom>
        </p:spPr>
      </p:pic>
    </p:spTree>
    <p:extLst>
      <p:ext uri="{BB962C8B-B14F-4D97-AF65-F5344CB8AC3E}">
        <p14:creationId xmlns:p14="http://schemas.microsoft.com/office/powerpoint/2010/main" val="2544686283"/>
      </p:ext>
    </p:extLst>
  </p:cSld>
  <p:clrMapOvr>
    <a:masterClrMapping/>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灯片编号占位符 1">
            <a:extLst>
              <a:ext uri="{FF2B5EF4-FFF2-40B4-BE49-F238E27FC236}">
                <a16:creationId xmlns:a16="http://schemas.microsoft.com/office/drawing/2014/main" id="{1DA832BC-6251-4CB1-8215-8E6DF56FB25E}"/>
              </a:ext>
            </a:extLst>
          </p:cNvPr>
          <p:cNvSpPr txBox="1">
            <a:spLocks/>
          </p:cNvSpPr>
          <p:nvPr/>
        </p:nvSpPr>
        <p:spPr>
          <a:xfrm>
            <a:off x="13313707" y="6276014"/>
            <a:ext cx="1042988" cy="365125"/>
          </a:xfrm>
          <a:prstGeom prst="rect">
            <a:avLst/>
          </a:prstGeom>
        </p:spPr>
        <p:txBody>
          <a:bodyPr vert="horz" lIns="91440" tIns="45720" rIns="91440" bIns="45720" rtlCol="0" anchor="ctr"/>
          <a:lstStyle>
            <a:defPPr>
              <a:defRPr lang="en-US"/>
            </a:defPPr>
            <a:lvl1pPr marL="0" algn="ctr" defTabSz="457200" rtl="0" eaLnBrk="1" latinLnBrk="0" hangingPunct="1">
              <a:defRPr sz="2000" b="1"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fld id="{51D91E7F-84B6-4064-9D4E-CC7D244BCA04}" type="slidenum">
              <a:rPr kumimoji="0" lang="zh-CN" altLang="en-US" sz="2000" b="1" i="0" u="none" strike="noStrike" kern="1200" cap="none" spc="0" normalizeH="0" baseline="0" noProof="0" smtClean="0">
                <a:ln>
                  <a:noFill/>
                </a:ln>
                <a:solidFill>
                  <a:prstClr val="white"/>
                </a:solidFill>
                <a:effectLst/>
                <a:uLnTx/>
                <a:uFillTx/>
                <a:latin typeface="Times New Roman"/>
                <a:ea typeface="微软雅黑"/>
                <a:cs typeface=""/>
              </a:rPr>
              <a:pPr marL="0" marR="0" lvl="0" indent="0" algn="ctr" defTabSz="457200" rtl="0" eaLnBrk="1" fontAlgn="auto" latinLnBrk="0" hangingPunct="1">
                <a:lnSpc>
                  <a:spcPct val="100000"/>
                </a:lnSpc>
                <a:spcBef>
                  <a:spcPts val="0"/>
                </a:spcBef>
                <a:spcAft>
                  <a:spcPts val="0"/>
                </a:spcAft>
                <a:buClrTx/>
                <a:buSzTx/>
                <a:buFontTx/>
                <a:buNone/>
                <a:tabLst/>
                <a:defRPr/>
              </a:pPr>
              <a:t>43</a:t>
            </a:fld>
            <a:endParaRPr kumimoji="0" lang="zh-CN" altLang="en-US" sz="2000" b="1" i="0" u="none" strike="noStrike" kern="1200" cap="none" spc="0" normalizeH="0" baseline="0" noProof="0" dirty="0">
              <a:ln>
                <a:noFill/>
              </a:ln>
              <a:solidFill>
                <a:prstClr val="white"/>
              </a:solidFill>
              <a:effectLst/>
              <a:uLnTx/>
              <a:uFillTx/>
              <a:latin typeface="Times New Roman"/>
              <a:ea typeface="微软雅黑"/>
              <a:cs typeface=""/>
            </a:endParaRPr>
          </a:p>
        </p:txBody>
      </p:sp>
      <p:sp>
        <p:nvSpPr>
          <p:cNvPr id="12" name="文本占位符 2">
            <a:extLst>
              <a:ext uri="{FF2B5EF4-FFF2-40B4-BE49-F238E27FC236}">
                <a16:creationId xmlns:a16="http://schemas.microsoft.com/office/drawing/2014/main" id="{CF96E2EA-055B-4CA2-870B-B37A1AE89EA4}"/>
              </a:ext>
            </a:extLst>
          </p:cNvPr>
          <p:cNvSpPr txBox="1">
            <a:spLocks/>
          </p:cNvSpPr>
          <p:nvPr/>
        </p:nvSpPr>
        <p:spPr>
          <a:xfrm>
            <a:off x="800314" y="200098"/>
            <a:ext cx="8125656" cy="523220"/>
          </a:xfrm>
          <a:prstGeom prst="rect">
            <a:avLst/>
          </a:prstGeom>
        </p:spPr>
        <p:txBody>
          <a:bodyPr vert="horz" wrap="square" lIns="91440" tIns="45720" rIns="91440" bIns="45720" rtlCol="0" anchor="ctr" anchorCtr="0">
            <a:spAutoFit/>
          </a:bodyPr>
          <a:lstStyle>
            <a:lvl1pPr marL="0" indent="0" algn="l" defTabSz="914400" rtl="0" eaLnBrk="1" latinLnBrk="0" hangingPunct="1">
              <a:lnSpc>
                <a:spcPct val="100000"/>
              </a:lnSpc>
              <a:spcBef>
                <a:spcPts val="0"/>
              </a:spcBef>
              <a:buFont typeface="Arial" panose="020B0604020202020204" pitchFamily="34" charset="0"/>
              <a:buNone/>
              <a:defRPr sz="2800" b="1" i="0" kern="1200" baseline="0">
                <a:solidFill>
                  <a:srgbClr val="6A005F"/>
                </a:solidFill>
                <a:latin typeface="+mn-lt"/>
                <a:ea typeface="+mn-ea"/>
                <a:cs typeface="+mn-cs"/>
              </a:defRPr>
            </a:lvl1pPr>
            <a:lvl2pPr marL="685800" indent="-228600" algn="l" defTabSz="914400" rtl="0" eaLnBrk="1" latinLnBrk="0" hangingPunct="1">
              <a:lnSpc>
                <a:spcPct val="150000"/>
              </a:lnSpc>
              <a:spcBef>
                <a:spcPts val="0"/>
              </a:spcBef>
              <a:buFont typeface="Arial" panose="020B0604020202020204" pitchFamily="34" charset="0"/>
              <a:buChar char="•"/>
              <a:defRPr sz="2400" kern="1200" baseline="0">
                <a:solidFill>
                  <a:srgbClr val="6A005F"/>
                </a:solidFill>
                <a:latin typeface="+mn-lt"/>
                <a:ea typeface="+mn-ea"/>
                <a:cs typeface="+mn-cs"/>
              </a:defRPr>
            </a:lvl2pPr>
            <a:lvl3pPr marL="1143000" indent="-228600" algn="l" defTabSz="914400" rtl="0" eaLnBrk="1" latinLnBrk="0" hangingPunct="1">
              <a:lnSpc>
                <a:spcPct val="150000"/>
              </a:lnSpc>
              <a:spcBef>
                <a:spcPts val="0"/>
              </a:spcBef>
              <a:buFont typeface="Arial" panose="020B0604020202020204" pitchFamily="34" charset="0"/>
              <a:buChar char="•"/>
              <a:defRPr sz="2000" kern="1200" baseline="0">
                <a:solidFill>
                  <a:srgbClr val="6A005F"/>
                </a:solidFill>
                <a:latin typeface="+mn-lt"/>
                <a:ea typeface="+mn-ea"/>
                <a:cs typeface="+mn-cs"/>
              </a:defRPr>
            </a:lvl3pPr>
            <a:lvl4pPr marL="1600200" indent="-228600" algn="l" defTabSz="914400" rtl="0" eaLnBrk="1" latinLnBrk="0" hangingPunct="1">
              <a:lnSpc>
                <a:spcPct val="150000"/>
              </a:lnSpc>
              <a:spcBef>
                <a:spcPts val="0"/>
              </a:spcBef>
              <a:buFont typeface="Arial" panose="020B0604020202020204" pitchFamily="34" charset="0"/>
              <a:buChar char="•"/>
              <a:defRPr sz="1800" kern="1200" baseline="0">
                <a:solidFill>
                  <a:srgbClr val="6A005F"/>
                </a:solidFill>
                <a:latin typeface="+mn-lt"/>
                <a:ea typeface="+mn-ea"/>
                <a:cs typeface="+mn-cs"/>
              </a:defRPr>
            </a:lvl4pPr>
            <a:lvl5pPr marL="2057400" indent="-228600" algn="l" defTabSz="914400" rtl="0" eaLnBrk="1" latinLnBrk="0" hangingPunct="1">
              <a:lnSpc>
                <a:spcPct val="150000"/>
              </a:lnSpc>
              <a:spcBef>
                <a:spcPts val="0"/>
              </a:spcBef>
              <a:buFont typeface="Arial" panose="020B0604020202020204" pitchFamily="34" charset="0"/>
              <a:buChar char="•"/>
              <a:defRPr sz="1800" kern="1200" baseline="0">
                <a:solidFill>
                  <a:srgbClr val="6A005F"/>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r>
              <a:rPr lang="en-US" altLang="zh-CN" dirty="0"/>
              <a:t>8.</a:t>
            </a:r>
            <a:r>
              <a:rPr lang="zh-CN" altLang="en-US" dirty="0"/>
              <a:t>寻找重复数</a:t>
            </a:r>
            <a:endParaRPr lang="en-US" dirty="0"/>
          </a:p>
        </p:txBody>
      </p:sp>
      <p:pic>
        <p:nvPicPr>
          <p:cNvPr id="6" name="内容占位符 3">
            <a:extLst>
              <a:ext uri="{FF2B5EF4-FFF2-40B4-BE49-F238E27FC236}">
                <a16:creationId xmlns:a16="http://schemas.microsoft.com/office/drawing/2014/main" id="{955C7369-F048-4CAD-B732-EA5E0FDA845A}"/>
              </a:ext>
            </a:extLst>
          </p:cNvPr>
          <p:cNvPicPr>
            <a:picLocks noChangeAspect="1"/>
          </p:cNvPicPr>
          <p:nvPr/>
        </p:nvPicPr>
        <p:blipFill>
          <a:blip r:embed="rId3"/>
          <a:stretch>
            <a:fillRect/>
          </a:stretch>
        </p:blipFill>
        <p:spPr>
          <a:xfrm>
            <a:off x="579165" y="1057564"/>
            <a:ext cx="11186119" cy="4742872"/>
          </a:xfrm>
          <a:prstGeom prst="rect">
            <a:avLst/>
          </a:prstGeom>
        </p:spPr>
      </p:pic>
    </p:spTree>
    <p:extLst>
      <p:ext uri="{BB962C8B-B14F-4D97-AF65-F5344CB8AC3E}">
        <p14:creationId xmlns:p14="http://schemas.microsoft.com/office/powerpoint/2010/main" val="4116215677"/>
      </p:ext>
    </p:extLst>
  </p:cSld>
  <p:clrMapOvr>
    <a:masterClrMapping/>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灯片编号占位符 1">
            <a:extLst>
              <a:ext uri="{FF2B5EF4-FFF2-40B4-BE49-F238E27FC236}">
                <a16:creationId xmlns:a16="http://schemas.microsoft.com/office/drawing/2014/main" id="{1DA832BC-6251-4CB1-8215-8E6DF56FB25E}"/>
              </a:ext>
            </a:extLst>
          </p:cNvPr>
          <p:cNvSpPr txBox="1">
            <a:spLocks/>
          </p:cNvSpPr>
          <p:nvPr/>
        </p:nvSpPr>
        <p:spPr>
          <a:xfrm>
            <a:off x="13313707" y="6276014"/>
            <a:ext cx="1042988" cy="365125"/>
          </a:xfrm>
          <a:prstGeom prst="rect">
            <a:avLst/>
          </a:prstGeom>
        </p:spPr>
        <p:txBody>
          <a:bodyPr vert="horz" lIns="91440" tIns="45720" rIns="91440" bIns="45720" rtlCol="0" anchor="ctr"/>
          <a:lstStyle>
            <a:defPPr>
              <a:defRPr lang="en-US"/>
            </a:defPPr>
            <a:lvl1pPr marL="0" algn="ctr" defTabSz="457200" rtl="0" eaLnBrk="1" latinLnBrk="0" hangingPunct="1">
              <a:defRPr sz="2000" b="1"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fld id="{51D91E7F-84B6-4064-9D4E-CC7D244BCA04}" type="slidenum">
              <a:rPr kumimoji="0" lang="zh-CN" altLang="en-US" sz="2000" b="1" i="0" u="none" strike="noStrike" kern="1200" cap="none" spc="0" normalizeH="0" baseline="0" noProof="0" smtClean="0">
                <a:ln>
                  <a:noFill/>
                </a:ln>
                <a:solidFill>
                  <a:prstClr val="white"/>
                </a:solidFill>
                <a:effectLst/>
                <a:uLnTx/>
                <a:uFillTx/>
                <a:latin typeface="Times New Roman"/>
                <a:ea typeface="微软雅黑"/>
                <a:cs typeface=""/>
              </a:rPr>
              <a:pPr marL="0" marR="0" lvl="0" indent="0" algn="ctr" defTabSz="457200" rtl="0" eaLnBrk="1" fontAlgn="auto" latinLnBrk="0" hangingPunct="1">
                <a:lnSpc>
                  <a:spcPct val="100000"/>
                </a:lnSpc>
                <a:spcBef>
                  <a:spcPts val="0"/>
                </a:spcBef>
                <a:spcAft>
                  <a:spcPts val="0"/>
                </a:spcAft>
                <a:buClrTx/>
                <a:buSzTx/>
                <a:buFontTx/>
                <a:buNone/>
                <a:tabLst/>
                <a:defRPr/>
              </a:pPr>
              <a:t>44</a:t>
            </a:fld>
            <a:endParaRPr kumimoji="0" lang="zh-CN" altLang="en-US" sz="2000" b="1" i="0" u="none" strike="noStrike" kern="1200" cap="none" spc="0" normalizeH="0" baseline="0" noProof="0" dirty="0">
              <a:ln>
                <a:noFill/>
              </a:ln>
              <a:solidFill>
                <a:prstClr val="white"/>
              </a:solidFill>
              <a:effectLst/>
              <a:uLnTx/>
              <a:uFillTx/>
              <a:latin typeface="Times New Roman"/>
              <a:ea typeface="微软雅黑"/>
              <a:cs typeface=""/>
            </a:endParaRPr>
          </a:p>
        </p:txBody>
      </p:sp>
      <p:sp>
        <p:nvSpPr>
          <p:cNvPr id="12" name="文本占位符 2">
            <a:extLst>
              <a:ext uri="{FF2B5EF4-FFF2-40B4-BE49-F238E27FC236}">
                <a16:creationId xmlns:a16="http://schemas.microsoft.com/office/drawing/2014/main" id="{CF96E2EA-055B-4CA2-870B-B37A1AE89EA4}"/>
              </a:ext>
            </a:extLst>
          </p:cNvPr>
          <p:cNvSpPr txBox="1">
            <a:spLocks/>
          </p:cNvSpPr>
          <p:nvPr/>
        </p:nvSpPr>
        <p:spPr>
          <a:xfrm>
            <a:off x="800314" y="200098"/>
            <a:ext cx="8125656" cy="523220"/>
          </a:xfrm>
          <a:prstGeom prst="rect">
            <a:avLst/>
          </a:prstGeom>
        </p:spPr>
        <p:txBody>
          <a:bodyPr vert="horz" wrap="square" lIns="91440" tIns="45720" rIns="91440" bIns="45720" rtlCol="0" anchor="ctr" anchorCtr="0">
            <a:spAutoFit/>
          </a:bodyPr>
          <a:lstStyle>
            <a:lvl1pPr marL="0" indent="0" algn="l" defTabSz="914400" rtl="0" eaLnBrk="1" latinLnBrk="0" hangingPunct="1">
              <a:lnSpc>
                <a:spcPct val="100000"/>
              </a:lnSpc>
              <a:spcBef>
                <a:spcPts val="0"/>
              </a:spcBef>
              <a:buFont typeface="Arial" panose="020B0604020202020204" pitchFamily="34" charset="0"/>
              <a:buNone/>
              <a:defRPr sz="2800" b="1" i="0" kern="1200" baseline="0">
                <a:solidFill>
                  <a:srgbClr val="6A005F"/>
                </a:solidFill>
                <a:latin typeface="+mn-lt"/>
                <a:ea typeface="+mn-ea"/>
                <a:cs typeface="+mn-cs"/>
              </a:defRPr>
            </a:lvl1pPr>
            <a:lvl2pPr marL="685800" indent="-228600" algn="l" defTabSz="914400" rtl="0" eaLnBrk="1" latinLnBrk="0" hangingPunct="1">
              <a:lnSpc>
                <a:spcPct val="150000"/>
              </a:lnSpc>
              <a:spcBef>
                <a:spcPts val="0"/>
              </a:spcBef>
              <a:buFont typeface="Arial" panose="020B0604020202020204" pitchFamily="34" charset="0"/>
              <a:buChar char="•"/>
              <a:defRPr sz="2400" kern="1200" baseline="0">
                <a:solidFill>
                  <a:srgbClr val="6A005F"/>
                </a:solidFill>
                <a:latin typeface="+mn-lt"/>
                <a:ea typeface="+mn-ea"/>
                <a:cs typeface="+mn-cs"/>
              </a:defRPr>
            </a:lvl2pPr>
            <a:lvl3pPr marL="1143000" indent="-228600" algn="l" defTabSz="914400" rtl="0" eaLnBrk="1" latinLnBrk="0" hangingPunct="1">
              <a:lnSpc>
                <a:spcPct val="150000"/>
              </a:lnSpc>
              <a:spcBef>
                <a:spcPts val="0"/>
              </a:spcBef>
              <a:buFont typeface="Arial" panose="020B0604020202020204" pitchFamily="34" charset="0"/>
              <a:buChar char="•"/>
              <a:defRPr sz="2000" kern="1200" baseline="0">
                <a:solidFill>
                  <a:srgbClr val="6A005F"/>
                </a:solidFill>
                <a:latin typeface="+mn-lt"/>
                <a:ea typeface="+mn-ea"/>
                <a:cs typeface="+mn-cs"/>
              </a:defRPr>
            </a:lvl3pPr>
            <a:lvl4pPr marL="1600200" indent="-228600" algn="l" defTabSz="914400" rtl="0" eaLnBrk="1" latinLnBrk="0" hangingPunct="1">
              <a:lnSpc>
                <a:spcPct val="150000"/>
              </a:lnSpc>
              <a:spcBef>
                <a:spcPts val="0"/>
              </a:spcBef>
              <a:buFont typeface="Arial" panose="020B0604020202020204" pitchFamily="34" charset="0"/>
              <a:buChar char="•"/>
              <a:defRPr sz="1800" kern="1200" baseline="0">
                <a:solidFill>
                  <a:srgbClr val="6A005F"/>
                </a:solidFill>
                <a:latin typeface="+mn-lt"/>
                <a:ea typeface="+mn-ea"/>
                <a:cs typeface="+mn-cs"/>
              </a:defRPr>
            </a:lvl4pPr>
            <a:lvl5pPr marL="2057400" indent="-228600" algn="l" defTabSz="914400" rtl="0" eaLnBrk="1" latinLnBrk="0" hangingPunct="1">
              <a:lnSpc>
                <a:spcPct val="150000"/>
              </a:lnSpc>
              <a:spcBef>
                <a:spcPts val="0"/>
              </a:spcBef>
              <a:buFont typeface="Arial" panose="020B0604020202020204" pitchFamily="34" charset="0"/>
              <a:buChar char="•"/>
              <a:defRPr sz="1800" kern="1200" baseline="0">
                <a:solidFill>
                  <a:srgbClr val="6A005F"/>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r>
              <a:rPr lang="en-US" altLang="zh-CN" dirty="0"/>
              <a:t>8.</a:t>
            </a:r>
            <a:r>
              <a:rPr lang="zh-CN" altLang="en-US" dirty="0"/>
              <a:t>同学们的解法</a:t>
            </a:r>
            <a:endParaRPr lang="en-US" dirty="0"/>
          </a:p>
        </p:txBody>
      </p:sp>
      <p:sp>
        <p:nvSpPr>
          <p:cNvPr id="5" name="文本框 4">
            <a:extLst>
              <a:ext uri="{FF2B5EF4-FFF2-40B4-BE49-F238E27FC236}">
                <a16:creationId xmlns:a16="http://schemas.microsoft.com/office/drawing/2014/main" id="{4ED621DF-1901-4E92-A9AA-6B7246552B43}"/>
              </a:ext>
            </a:extLst>
          </p:cNvPr>
          <p:cNvSpPr txBox="1"/>
          <p:nvPr/>
        </p:nvSpPr>
        <p:spPr>
          <a:xfrm>
            <a:off x="985982" y="1138349"/>
            <a:ext cx="1953491" cy="400110"/>
          </a:xfrm>
          <a:prstGeom prst="rect">
            <a:avLst/>
          </a:prstGeom>
          <a:noFill/>
        </p:spPr>
        <p:txBody>
          <a:bodyPr wrap="square" rtlCol="0">
            <a:spAutoFit/>
          </a:bodyPr>
          <a:lstStyle/>
          <a:p>
            <a:r>
              <a:rPr lang="zh-CN" altLang="en-US" sz="2000" dirty="0">
                <a:latin typeface="+mn-ea"/>
              </a:rPr>
              <a:t>二分查找法</a:t>
            </a:r>
          </a:p>
        </p:txBody>
      </p:sp>
      <p:pic>
        <p:nvPicPr>
          <p:cNvPr id="7" name="图片 6">
            <a:extLst>
              <a:ext uri="{FF2B5EF4-FFF2-40B4-BE49-F238E27FC236}">
                <a16:creationId xmlns:a16="http://schemas.microsoft.com/office/drawing/2014/main" id="{5BD0B7F0-692E-4656-B6DC-C8F5E82FB37A}"/>
              </a:ext>
            </a:extLst>
          </p:cNvPr>
          <p:cNvPicPr>
            <a:picLocks noChangeAspect="1"/>
          </p:cNvPicPr>
          <p:nvPr/>
        </p:nvPicPr>
        <p:blipFill>
          <a:blip r:embed="rId3"/>
          <a:stretch>
            <a:fillRect/>
          </a:stretch>
        </p:blipFill>
        <p:spPr>
          <a:xfrm>
            <a:off x="277091" y="1705183"/>
            <a:ext cx="5268405" cy="4182794"/>
          </a:xfrm>
          <a:prstGeom prst="rect">
            <a:avLst/>
          </a:prstGeom>
        </p:spPr>
      </p:pic>
      <p:sp>
        <p:nvSpPr>
          <p:cNvPr id="8" name="文本框 7">
            <a:extLst>
              <a:ext uri="{FF2B5EF4-FFF2-40B4-BE49-F238E27FC236}">
                <a16:creationId xmlns:a16="http://schemas.microsoft.com/office/drawing/2014/main" id="{A2D26E29-7994-47E8-A9A8-4CAF1156900D}"/>
              </a:ext>
            </a:extLst>
          </p:cNvPr>
          <p:cNvSpPr txBox="1"/>
          <p:nvPr/>
        </p:nvSpPr>
        <p:spPr>
          <a:xfrm>
            <a:off x="5943600" y="1138349"/>
            <a:ext cx="1953491" cy="400110"/>
          </a:xfrm>
          <a:prstGeom prst="rect">
            <a:avLst/>
          </a:prstGeom>
          <a:noFill/>
        </p:spPr>
        <p:txBody>
          <a:bodyPr wrap="square" rtlCol="0">
            <a:spAutoFit/>
          </a:bodyPr>
          <a:lstStyle/>
          <a:p>
            <a:r>
              <a:rPr lang="zh-CN" altLang="en-US" sz="2000" dirty="0">
                <a:latin typeface="+mn-ea"/>
              </a:rPr>
              <a:t>快慢指针法</a:t>
            </a:r>
          </a:p>
        </p:txBody>
      </p:sp>
      <p:pic>
        <p:nvPicPr>
          <p:cNvPr id="9" name="图片 8">
            <a:extLst>
              <a:ext uri="{FF2B5EF4-FFF2-40B4-BE49-F238E27FC236}">
                <a16:creationId xmlns:a16="http://schemas.microsoft.com/office/drawing/2014/main" id="{3F690EAC-5636-4E15-B16E-CA83E0575DF6}"/>
              </a:ext>
            </a:extLst>
          </p:cNvPr>
          <p:cNvPicPr>
            <a:picLocks noChangeAspect="1"/>
          </p:cNvPicPr>
          <p:nvPr/>
        </p:nvPicPr>
        <p:blipFill>
          <a:blip r:embed="rId4"/>
          <a:stretch>
            <a:fillRect/>
          </a:stretch>
        </p:blipFill>
        <p:spPr>
          <a:xfrm>
            <a:off x="5943600" y="1705183"/>
            <a:ext cx="6006750" cy="4182794"/>
          </a:xfrm>
          <a:prstGeom prst="rect">
            <a:avLst/>
          </a:prstGeom>
        </p:spPr>
      </p:pic>
    </p:spTree>
    <p:extLst>
      <p:ext uri="{BB962C8B-B14F-4D97-AF65-F5344CB8AC3E}">
        <p14:creationId xmlns:p14="http://schemas.microsoft.com/office/powerpoint/2010/main" val="3930400023"/>
      </p:ext>
    </p:extLst>
  </p:cSld>
  <p:clrMapOvr>
    <a:masterClrMapping/>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灯片编号占位符 1">
            <a:extLst>
              <a:ext uri="{FF2B5EF4-FFF2-40B4-BE49-F238E27FC236}">
                <a16:creationId xmlns:a16="http://schemas.microsoft.com/office/drawing/2014/main" id="{1DA832BC-6251-4CB1-8215-8E6DF56FB25E}"/>
              </a:ext>
            </a:extLst>
          </p:cNvPr>
          <p:cNvSpPr txBox="1">
            <a:spLocks/>
          </p:cNvSpPr>
          <p:nvPr/>
        </p:nvSpPr>
        <p:spPr>
          <a:xfrm>
            <a:off x="13313707" y="6276014"/>
            <a:ext cx="1042988" cy="365125"/>
          </a:xfrm>
          <a:prstGeom prst="rect">
            <a:avLst/>
          </a:prstGeom>
        </p:spPr>
        <p:txBody>
          <a:bodyPr vert="horz" lIns="91440" tIns="45720" rIns="91440" bIns="45720" rtlCol="0" anchor="ctr"/>
          <a:lstStyle>
            <a:defPPr>
              <a:defRPr lang="en-US"/>
            </a:defPPr>
            <a:lvl1pPr marL="0" algn="ctr" defTabSz="457200" rtl="0" eaLnBrk="1" latinLnBrk="0" hangingPunct="1">
              <a:defRPr sz="2000" b="1"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fld id="{51D91E7F-84B6-4064-9D4E-CC7D244BCA04}" type="slidenum">
              <a:rPr kumimoji="0" lang="zh-CN" altLang="en-US" sz="2000" b="1" i="0" u="none" strike="noStrike" kern="1200" cap="none" spc="0" normalizeH="0" baseline="0" noProof="0" smtClean="0">
                <a:ln>
                  <a:noFill/>
                </a:ln>
                <a:solidFill>
                  <a:prstClr val="white"/>
                </a:solidFill>
                <a:effectLst/>
                <a:uLnTx/>
                <a:uFillTx/>
                <a:latin typeface="Times New Roman"/>
                <a:ea typeface="微软雅黑"/>
                <a:cs typeface=""/>
              </a:rPr>
              <a:pPr marL="0" marR="0" lvl="0" indent="0" algn="ctr" defTabSz="457200" rtl="0" eaLnBrk="1" fontAlgn="auto" latinLnBrk="0" hangingPunct="1">
                <a:lnSpc>
                  <a:spcPct val="100000"/>
                </a:lnSpc>
                <a:spcBef>
                  <a:spcPts val="0"/>
                </a:spcBef>
                <a:spcAft>
                  <a:spcPts val="0"/>
                </a:spcAft>
                <a:buClrTx/>
                <a:buSzTx/>
                <a:buFontTx/>
                <a:buNone/>
                <a:tabLst/>
                <a:defRPr/>
              </a:pPr>
              <a:t>45</a:t>
            </a:fld>
            <a:endParaRPr kumimoji="0" lang="zh-CN" altLang="en-US" sz="2000" b="1" i="0" u="none" strike="noStrike" kern="1200" cap="none" spc="0" normalizeH="0" baseline="0" noProof="0" dirty="0">
              <a:ln>
                <a:noFill/>
              </a:ln>
              <a:solidFill>
                <a:prstClr val="white"/>
              </a:solidFill>
              <a:effectLst/>
              <a:uLnTx/>
              <a:uFillTx/>
              <a:latin typeface="Times New Roman"/>
              <a:ea typeface="微软雅黑"/>
              <a:cs typeface=""/>
            </a:endParaRPr>
          </a:p>
        </p:txBody>
      </p:sp>
      <p:sp>
        <p:nvSpPr>
          <p:cNvPr id="12" name="文本占位符 2">
            <a:extLst>
              <a:ext uri="{FF2B5EF4-FFF2-40B4-BE49-F238E27FC236}">
                <a16:creationId xmlns:a16="http://schemas.microsoft.com/office/drawing/2014/main" id="{CF96E2EA-055B-4CA2-870B-B37A1AE89EA4}"/>
              </a:ext>
            </a:extLst>
          </p:cNvPr>
          <p:cNvSpPr txBox="1">
            <a:spLocks/>
          </p:cNvSpPr>
          <p:nvPr/>
        </p:nvSpPr>
        <p:spPr>
          <a:xfrm>
            <a:off x="800314" y="200098"/>
            <a:ext cx="8125656" cy="523220"/>
          </a:xfrm>
          <a:prstGeom prst="rect">
            <a:avLst/>
          </a:prstGeom>
        </p:spPr>
        <p:txBody>
          <a:bodyPr vert="horz" wrap="square" lIns="91440" tIns="45720" rIns="91440" bIns="45720" rtlCol="0" anchor="ctr" anchorCtr="0">
            <a:spAutoFit/>
          </a:bodyPr>
          <a:lstStyle>
            <a:lvl1pPr marL="0" indent="0" algn="l" defTabSz="914400" rtl="0" eaLnBrk="1" latinLnBrk="0" hangingPunct="1">
              <a:lnSpc>
                <a:spcPct val="100000"/>
              </a:lnSpc>
              <a:spcBef>
                <a:spcPts val="0"/>
              </a:spcBef>
              <a:buFont typeface="Arial" panose="020B0604020202020204" pitchFamily="34" charset="0"/>
              <a:buNone/>
              <a:defRPr sz="2800" b="1" i="0" kern="1200" baseline="0">
                <a:solidFill>
                  <a:srgbClr val="6A005F"/>
                </a:solidFill>
                <a:latin typeface="+mn-lt"/>
                <a:ea typeface="+mn-ea"/>
                <a:cs typeface="+mn-cs"/>
              </a:defRPr>
            </a:lvl1pPr>
            <a:lvl2pPr marL="685800" indent="-228600" algn="l" defTabSz="914400" rtl="0" eaLnBrk="1" latinLnBrk="0" hangingPunct="1">
              <a:lnSpc>
                <a:spcPct val="150000"/>
              </a:lnSpc>
              <a:spcBef>
                <a:spcPts val="0"/>
              </a:spcBef>
              <a:buFont typeface="Arial" panose="020B0604020202020204" pitchFamily="34" charset="0"/>
              <a:buChar char="•"/>
              <a:defRPr sz="2400" kern="1200" baseline="0">
                <a:solidFill>
                  <a:srgbClr val="6A005F"/>
                </a:solidFill>
                <a:latin typeface="+mn-lt"/>
                <a:ea typeface="+mn-ea"/>
                <a:cs typeface="+mn-cs"/>
              </a:defRPr>
            </a:lvl2pPr>
            <a:lvl3pPr marL="1143000" indent="-228600" algn="l" defTabSz="914400" rtl="0" eaLnBrk="1" latinLnBrk="0" hangingPunct="1">
              <a:lnSpc>
                <a:spcPct val="150000"/>
              </a:lnSpc>
              <a:spcBef>
                <a:spcPts val="0"/>
              </a:spcBef>
              <a:buFont typeface="Arial" panose="020B0604020202020204" pitchFamily="34" charset="0"/>
              <a:buChar char="•"/>
              <a:defRPr sz="2000" kern="1200" baseline="0">
                <a:solidFill>
                  <a:srgbClr val="6A005F"/>
                </a:solidFill>
                <a:latin typeface="+mn-lt"/>
                <a:ea typeface="+mn-ea"/>
                <a:cs typeface="+mn-cs"/>
              </a:defRPr>
            </a:lvl3pPr>
            <a:lvl4pPr marL="1600200" indent="-228600" algn="l" defTabSz="914400" rtl="0" eaLnBrk="1" latinLnBrk="0" hangingPunct="1">
              <a:lnSpc>
                <a:spcPct val="150000"/>
              </a:lnSpc>
              <a:spcBef>
                <a:spcPts val="0"/>
              </a:spcBef>
              <a:buFont typeface="Arial" panose="020B0604020202020204" pitchFamily="34" charset="0"/>
              <a:buChar char="•"/>
              <a:defRPr sz="1800" kern="1200" baseline="0">
                <a:solidFill>
                  <a:srgbClr val="6A005F"/>
                </a:solidFill>
                <a:latin typeface="+mn-lt"/>
                <a:ea typeface="+mn-ea"/>
                <a:cs typeface="+mn-cs"/>
              </a:defRPr>
            </a:lvl4pPr>
            <a:lvl5pPr marL="2057400" indent="-228600" algn="l" defTabSz="914400" rtl="0" eaLnBrk="1" latinLnBrk="0" hangingPunct="1">
              <a:lnSpc>
                <a:spcPct val="150000"/>
              </a:lnSpc>
              <a:spcBef>
                <a:spcPts val="0"/>
              </a:spcBef>
              <a:buFont typeface="Arial" panose="020B0604020202020204" pitchFamily="34" charset="0"/>
              <a:buChar char="•"/>
              <a:defRPr sz="1800" kern="1200" baseline="0">
                <a:solidFill>
                  <a:srgbClr val="6A005F"/>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r>
              <a:rPr lang="en-US" altLang="zh-CN" dirty="0"/>
              <a:t>8.</a:t>
            </a:r>
            <a:r>
              <a:rPr lang="zh-CN" altLang="en-US" dirty="0"/>
              <a:t>简单解决思路</a:t>
            </a:r>
            <a:endParaRPr lang="en-US" dirty="0"/>
          </a:p>
        </p:txBody>
      </p:sp>
      <p:sp>
        <p:nvSpPr>
          <p:cNvPr id="11" name="内容占位符 2">
            <a:extLst>
              <a:ext uri="{FF2B5EF4-FFF2-40B4-BE49-F238E27FC236}">
                <a16:creationId xmlns:a16="http://schemas.microsoft.com/office/drawing/2014/main" id="{1F61FEC9-E226-43E0-AFD5-9E85F4AC3ADE}"/>
              </a:ext>
            </a:extLst>
          </p:cNvPr>
          <p:cNvSpPr txBox="1">
            <a:spLocks/>
          </p:cNvSpPr>
          <p:nvPr/>
        </p:nvSpPr>
        <p:spPr>
          <a:xfrm>
            <a:off x="628073" y="1154545"/>
            <a:ext cx="11120582" cy="502241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a:t>排序解决</a:t>
            </a:r>
            <a:endParaRPr lang="en-US" altLang="zh-CN"/>
          </a:p>
          <a:p>
            <a:pPr lvl="1"/>
            <a:r>
              <a:rPr lang="zh-CN" altLang="en-US"/>
              <a:t>将所有的元素进行排序</a:t>
            </a:r>
            <a:endParaRPr lang="en-US" altLang="zh-CN"/>
          </a:p>
          <a:p>
            <a:pPr lvl="1"/>
            <a:r>
              <a:rPr lang="zh-CN" altLang="en-US"/>
              <a:t>找到</a:t>
            </a:r>
            <a:r>
              <a:rPr lang="en-US" altLang="zh-CN"/>
              <a:t>num[i]==num[i+1]</a:t>
            </a:r>
            <a:r>
              <a:rPr lang="zh-CN" altLang="en-US"/>
              <a:t>的情形，将对应的</a:t>
            </a:r>
            <a:r>
              <a:rPr lang="en-US" altLang="zh-CN"/>
              <a:t>number</a:t>
            </a:r>
            <a:r>
              <a:rPr lang="zh-CN" altLang="en-US"/>
              <a:t>返回</a:t>
            </a:r>
            <a:endParaRPr lang="en-US" altLang="zh-CN"/>
          </a:p>
          <a:p>
            <a:pPr lvl="1"/>
            <a:r>
              <a:rPr lang="zh-CN" altLang="en-US"/>
              <a:t>时间空间复杂度，</a:t>
            </a:r>
            <a:r>
              <a:rPr lang="en-US" altLang="zh-CN"/>
              <a:t>O</a:t>
            </a:r>
            <a:r>
              <a:rPr lang="zh-CN" altLang="en-US"/>
              <a:t>（</a:t>
            </a:r>
            <a:r>
              <a:rPr lang="en-US" altLang="zh-CN"/>
              <a:t>nlogn</a:t>
            </a:r>
            <a:r>
              <a:rPr lang="zh-CN" altLang="en-US"/>
              <a:t>）</a:t>
            </a:r>
            <a:r>
              <a:rPr lang="en-US" altLang="zh-CN"/>
              <a:t>O(1)</a:t>
            </a:r>
            <a:r>
              <a:rPr lang="zh-CN" altLang="en-US"/>
              <a:t>或</a:t>
            </a:r>
            <a:r>
              <a:rPr lang="en-US" altLang="zh-CN"/>
              <a:t>O</a:t>
            </a:r>
            <a:r>
              <a:rPr lang="zh-CN" altLang="en-US"/>
              <a:t>（</a:t>
            </a:r>
            <a:r>
              <a:rPr lang="en-US" altLang="zh-CN"/>
              <a:t>n</a:t>
            </a:r>
            <a:r>
              <a:rPr lang="zh-CN" altLang="en-US"/>
              <a:t>）</a:t>
            </a:r>
            <a:endParaRPr lang="en-US" altLang="zh-CN"/>
          </a:p>
          <a:p>
            <a:pPr lvl="1"/>
            <a:endParaRPr lang="en-US" altLang="zh-CN"/>
          </a:p>
          <a:p>
            <a:r>
              <a:rPr lang="zh-CN" altLang="en-US"/>
              <a:t>集合问题</a:t>
            </a:r>
            <a:endParaRPr lang="en-US" altLang="zh-CN"/>
          </a:p>
          <a:p>
            <a:pPr lvl="1"/>
            <a:r>
              <a:rPr lang="zh-CN" altLang="en-US"/>
              <a:t>将</a:t>
            </a:r>
            <a:r>
              <a:rPr lang="en-US" altLang="zh-CN"/>
              <a:t>n</a:t>
            </a:r>
            <a:r>
              <a:rPr lang="zh-CN" altLang="en-US"/>
              <a:t>个元素放到集合中，在放某个元素时集合中已经存在，结束并返回该元素</a:t>
            </a:r>
            <a:endParaRPr lang="en-US" altLang="zh-CN"/>
          </a:p>
          <a:p>
            <a:pPr lvl="1"/>
            <a:r>
              <a:rPr lang="zh-CN" altLang="en-US"/>
              <a:t>时间空间复杂度：</a:t>
            </a:r>
            <a:r>
              <a:rPr lang="en-US" altLang="zh-CN"/>
              <a:t>O</a:t>
            </a:r>
            <a:r>
              <a:rPr lang="zh-CN" altLang="en-US"/>
              <a:t>（</a:t>
            </a:r>
            <a:r>
              <a:rPr lang="en-US" altLang="zh-CN"/>
              <a:t>n</a:t>
            </a:r>
            <a:r>
              <a:rPr lang="zh-CN" altLang="en-US"/>
              <a:t>）</a:t>
            </a:r>
            <a:r>
              <a:rPr lang="en-US" altLang="zh-CN"/>
              <a:t>O</a:t>
            </a:r>
            <a:r>
              <a:rPr lang="zh-CN" altLang="en-US"/>
              <a:t>（</a:t>
            </a:r>
            <a:r>
              <a:rPr lang="en-US" altLang="zh-CN"/>
              <a:t>n</a:t>
            </a:r>
            <a:r>
              <a:rPr lang="zh-CN" altLang="en-US"/>
              <a:t>）</a:t>
            </a:r>
            <a:endParaRPr lang="en-US" altLang="zh-CN"/>
          </a:p>
          <a:p>
            <a:pPr marL="0" indent="0">
              <a:buFont typeface="Arial" panose="020B0604020202020204" pitchFamily="34" charset="0"/>
              <a:buNone/>
            </a:pPr>
            <a:endParaRPr lang="en-US" altLang="zh-CN"/>
          </a:p>
          <a:p>
            <a:pPr lvl="1"/>
            <a:endParaRPr lang="en-US" altLang="zh-CN" dirty="0"/>
          </a:p>
        </p:txBody>
      </p:sp>
    </p:spTree>
    <p:extLst>
      <p:ext uri="{BB962C8B-B14F-4D97-AF65-F5344CB8AC3E}">
        <p14:creationId xmlns:p14="http://schemas.microsoft.com/office/powerpoint/2010/main" val="911050237"/>
      </p:ext>
    </p:extLst>
  </p:cSld>
  <p:clrMapOvr>
    <a:masterClrMapping/>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灯片编号占位符 1">
            <a:extLst>
              <a:ext uri="{FF2B5EF4-FFF2-40B4-BE49-F238E27FC236}">
                <a16:creationId xmlns:a16="http://schemas.microsoft.com/office/drawing/2014/main" id="{1DA832BC-6251-4CB1-8215-8E6DF56FB25E}"/>
              </a:ext>
            </a:extLst>
          </p:cNvPr>
          <p:cNvSpPr txBox="1">
            <a:spLocks/>
          </p:cNvSpPr>
          <p:nvPr/>
        </p:nvSpPr>
        <p:spPr>
          <a:xfrm>
            <a:off x="13313707" y="6276014"/>
            <a:ext cx="1042988" cy="365125"/>
          </a:xfrm>
          <a:prstGeom prst="rect">
            <a:avLst/>
          </a:prstGeom>
        </p:spPr>
        <p:txBody>
          <a:bodyPr vert="horz" lIns="91440" tIns="45720" rIns="91440" bIns="45720" rtlCol="0" anchor="ctr"/>
          <a:lstStyle>
            <a:defPPr>
              <a:defRPr lang="en-US"/>
            </a:defPPr>
            <a:lvl1pPr marL="0" algn="ctr" defTabSz="457200" rtl="0" eaLnBrk="1" latinLnBrk="0" hangingPunct="1">
              <a:defRPr sz="2000" b="1"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fld id="{51D91E7F-84B6-4064-9D4E-CC7D244BCA04}" type="slidenum">
              <a:rPr kumimoji="0" lang="zh-CN" altLang="en-US" sz="2000" b="1" i="0" u="none" strike="noStrike" kern="1200" cap="none" spc="0" normalizeH="0" baseline="0" noProof="0" smtClean="0">
                <a:ln>
                  <a:noFill/>
                </a:ln>
                <a:solidFill>
                  <a:prstClr val="white"/>
                </a:solidFill>
                <a:effectLst/>
                <a:uLnTx/>
                <a:uFillTx/>
                <a:latin typeface="Times New Roman"/>
                <a:ea typeface="微软雅黑"/>
                <a:cs typeface=""/>
              </a:rPr>
              <a:pPr marL="0" marR="0" lvl="0" indent="0" algn="ctr" defTabSz="457200" rtl="0" eaLnBrk="1" fontAlgn="auto" latinLnBrk="0" hangingPunct="1">
                <a:lnSpc>
                  <a:spcPct val="100000"/>
                </a:lnSpc>
                <a:spcBef>
                  <a:spcPts val="0"/>
                </a:spcBef>
                <a:spcAft>
                  <a:spcPts val="0"/>
                </a:spcAft>
                <a:buClrTx/>
                <a:buSzTx/>
                <a:buFontTx/>
                <a:buNone/>
                <a:tabLst/>
                <a:defRPr/>
              </a:pPr>
              <a:t>46</a:t>
            </a:fld>
            <a:endParaRPr kumimoji="0" lang="zh-CN" altLang="en-US" sz="2000" b="1" i="0" u="none" strike="noStrike" kern="1200" cap="none" spc="0" normalizeH="0" baseline="0" noProof="0" dirty="0">
              <a:ln>
                <a:noFill/>
              </a:ln>
              <a:solidFill>
                <a:prstClr val="white"/>
              </a:solidFill>
              <a:effectLst/>
              <a:uLnTx/>
              <a:uFillTx/>
              <a:latin typeface="Times New Roman"/>
              <a:ea typeface="微软雅黑"/>
              <a:cs typeface=""/>
            </a:endParaRPr>
          </a:p>
        </p:txBody>
      </p:sp>
      <p:sp>
        <p:nvSpPr>
          <p:cNvPr id="12" name="文本占位符 2">
            <a:extLst>
              <a:ext uri="{FF2B5EF4-FFF2-40B4-BE49-F238E27FC236}">
                <a16:creationId xmlns:a16="http://schemas.microsoft.com/office/drawing/2014/main" id="{CF96E2EA-055B-4CA2-870B-B37A1AE89EA4}"/>
              </a:ext>
            </a:extLst>
          </p:cNvPr>
          <p:cNvSpPr txBox="1">
            <a:spLocks/>
          </p:cNvSpPr>
          <p:nvPr/>
        </p:nvSpPr>
        <p:spPr>
          <a:xfrm>
            <a:off x="800314" y="200098"/>
            <a:ext cx="8125656" cy="523220"/>
          </a:xfrm>
          <a:prstGeom prst="rect">
            <a:avLst/>
          </a:prstGeom>
        </p:spPr>
        <p:txBody>
          <a:bodyPr vert="horz" wrap="square" lIns="91440" tIns="45720" rIns="91440" bIns="45720" rtlCol="0" anchor="ctr" anchorCtr="0">
            <a:spAutoFit/>
          </a:bodyPr>
          <a:lstStyle>
            <a:lvl1pPr marL="0" indent="0" algn="l" defTabSz="914400" rtl="0" eaLnBrk="1" latinLnBrk="0" hangingPunct="1">
              <a:lnSpc>
                <a:spcPct val="100000"/>
              </a:lnSpc>
              <a:spcBef>
                <a:spcPts val="0"/>
              </a:spcBef>
              <a:buFont typeface="Arial" panose="020B0604020202020204" pitchFamily="34" charset="0"/>
              <a:buNone/>
              <a:defRPr sz="2800" b="1" i="0" kern="1200" baseline="0">
                <a:solidFill>
                  <a:srgbClr val="6A005F"/>
                </a:solidFill>
                <a:latin typeface="+mn-lt"/>
                <a:ea typeface="+mn-ea"/>
                <a:cs typeface="+mn-cs"/>
              </a:defRPr>
            </a:lvl1pPr>
            <a:lvl2pPr marL="685800" indent="-228600" algn="l" defTabSz="914400" rtl="0" eaLnBrk="1" latinLnBrk="0" hangingPunct="1">
              <a:lnSpc>
                <a:spcPct val="150000"/>
              </a:lnSpc>
              <a:spcBef>
                <a:spcPts val="0"/>
              </a:spcBef>
              <a:buFont typeface="Arial" panose="020B0604020202020204" pitchFamily="34" charset="0"/>
              <a:buChar char="•"/>
              <a:defRPr sz="2400" kern="1200" baseline="0">
                <a:solidFill>
                  <a:srgbClr val="6A005F"/>
                </a:solidFill>
                <a:latin typeface="+mn-lt"/>
                <a:ea typeface="+mn-ea"/>
                <a:cs typeface="+mn-cs"/>
              </a:defRPr>
            </a:lvl2pPr>
            <a:lvl3pPr marL="1143000" indent="-228600" algn="l" defTabSz="914400" rtl="0" eaLnBrk="1" latinLnBrk="0" hangingPunct="1">
              <a:lnSpc>
                <a:spcPct val="150000"/>
              </a:lnSpc>
              <a:spcBef>
                <a:spcPts val="0"/>
              </a:spcBef>
              <a:buFont typeface="Arial" panose="020B0604020202020204" pitchFamily="34" charset="0"/>
              <a:buChar char="•"/>
              <a:defRPr sz="2000" kern="1200" baseline="0">
                <a:solidFill>
                  <a:srgbClr val="6A005F"/>
                </a:solidFill>
                <a:latin typeface="+mn-lt"/>
                <a:ea typeface="+mn-ea"/>
                <a:cs typeface="+mn-cs"/>
              </a:defRPr>
            </a:lvl3pPr>
            <a:lvl4pPr marL="1600200" indent="-228600" algn="l" defTabSz="914400" rtl="0" eaLnBrk="1" latinLnBrk="0" hangingPunct="1">
              <a:lnSpc>
                <a:spcPct val="150000"/>
              </a:lnSpc>
              <a:spcBef>
                <a:spcPts val="0"/>
              </a:spcBef>
              <a:buFont typeface="Arial" panose="020B0604020202020204" pitchFamily="34" charset="0"/>
              <a:buChar char="•"/>
              <a:defRPr sz="1800" kern="1200" baseline="0">
                <a:solidFill>
                  <a:srgbClr val="6A005F"/>
                </a:solidFill>
                <a:latin typeface="+mn-lt"/>
                <a:ea typeface="+mn-ea"/>
                <a:cs typeface="+mn-cs"/>
              </a:defRPr>
            </a:lvl4pPr>
            <a:lvl5pPr marL="2057400" indent="-228600" algn="l" defTabSz="914400" rtl="0" eaLnBrk="1" latinLnBrk="0" hangingPunct="1">
              <a:lnSpc>
                <a:spcPct val="150000"/>
              </a:lnSpc>
              <a:spcBef>
                <a:spcPts val="0"/>
              </a:spcBef>
              <a:buFont typeface="Arial" panose="020B0604020202020204" pitchFamily="34" charset="0"/>
              <a:buChar char="•"/>
              <a:defRPr sz="1800" kern="1200" baseline="0">
                <a:solidFill>
                  <a:srgbClr val="6A005F"/>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r>
              <a:rPr lang="en-US" altLang="zh-CN" dirty="0"/>
              <a:t>8.</a:t>
            </a:r>
            <a:r>
              <a:rPr lang="zh-CN" altLang="en-US" dirty="0"/>
              <a:t>问题转化</a:t>
            </a:r>
            <a:endParaRPr lang="en-US" dirty="0"/>
          </a:p>
        </p:txBody>
      </p:sp>
      <p:sp>
        <p:nvSpPr>
          <p:cNvPr id="5" name="内容占位符 2">
            <a:extLst>
              <a:ext uri="{FF2B5EF4-FFF2-40B4-BE49-F238E27FC236}">
                <a16:creationId xmlns:a16="http://schemas.microsoft.com/office/drawing/2014/main" id="{448C98F3-E5AD-484B-BB0B-623C7ACB1B63}"/>
              </a:ext>
            </a:extLst>
          </p:cNvPr>
          <p:cNvSpPr txBox="1">
            <a:spLocks/>
          </p:cNvSpPr>
          <p:nvPr/>
        </p:nvSpPr>
        <p:spPr>
          <a:xfrm>
            <a:off x="800314" y="1253331"/>
            <a:ext cx="10515600"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a:t>快慢指针</a:t>
            </a:r>
            <a:endParaRPr lang="en-US" altLang="zh-CN"/>
          </a:p>
          <a:p>
            <a:pPr lvl="1"/>
            <a:r>
              <a:rPr lang="zh-CN" altLang="en-US"/>
              <a:t>如果将带有</a:t>
            </a:r>
            <a:r>
              <a:rPr lang="en-US" altLang="zh-CN"/>
              <a:t>index</a:t>
            </a:r>
            <a:r>
              <a:rPr lang="zh-CN" altLang="en-US"/>
              <a:t>的数组看成一个线性的链表，</a:t>
            </a:r>
            <a:r>
              <a:rPr lang="en-US" altLang="zh-CN"/>
              <a:t>nums</a:t>
            </a:r>
            <a:r>
              <a:rPr lang="zh-CN" altLang="en-US"/>
              <a:t>中的</a:t>
            </a:r>
            <a:r>
              <a:rPr lang="en-US" altLang="zh-CN"/>
              <a:t>value</a:t>
            </a:r>
            <a:r>
              <a:rPr lang="zh-CN" altLang="en-US"/>
              <a:t>指向的是下一个链表的节点，</a:t>
            </a:r>
            <a:r>
              <a:rPr lang="en-US" altLang="zh-CN"/>
              <a:t>nums</a:t>
            </a:r>
            <a:r>
              <a:rPr lang="zh-CN" altLang="en-US"/>
              <a:t>中存在重复值，那么意味着之前的链表存在环</a:t>
            </a:r>
            <a:endParaRPr lang="en-US" altLang="zh-CN"/>
          </a:p>
          <a:p>
            <a:pPr lvl="1"/>
            <a:endParaRPr lang="en-US" altLang="zh-CN"/>
          </a:p>
          <a:p>
            <a:pPr lvl="1"/>
            <a:r>
              <a:rPr lang="zh-CN" altLang="en-US"/>
              <a:t>使用快慢指针来解决，那么两者相遇时的节点一定在环内</a:t>
            </a:r>
            <a:endParaRPr lang="en-US" altLang="zh-CN"/>
          </a:p>
          <a:p>
            <a:pPr lvl="2"/>
            <a:r>
              <a:rPr lang="zh-CN" altLang="en-US"/>
              <a:t>对此时的快慢指针状态分析，假设满指针走了</a:t>
            </a:r>
            <a:r>
              <a:rPr lang="en-US" altLang="zh-CN"/>
              <a:t>n</a:t>
            </a:r>
            <a:r>
              <a:rPr lang="zh-CN" altLang="en-US"/>
              <a:t>，环外长度为</a:t>
            </a:r>
            <a:r>
              <a:rPr lang="en-US" altLang="zh-CN"/>
              <a:t>m</a:t>
            </a:r>
            <a:r>
              <a:rPr lang="zh-CN" altLang="en-US"/>
              <a:t>，那么快指针比慢指针要多走</a:t>
            </a:r>
            <a:r>
              <a:rPr lang="en-US" altLang="zh-CN"/>
              <a:t>n</a:t>
            </a:r>
            <a:r>
              <a:rPr lang="zh-CN" altLang="en-US"/>
              <a:t>，而多走的路程都在环内，那么</a:t>
            </a:r>
            <a:r>
              <a:rPr lang="en-US" altLang="zh-CN"/>
              <a:t>n%c=0</a:t>
            </a:r>
            <a:r>
              <a:rPr lang="zh-CN" altLang="en-US"/>
              <a:t>，而慢指针在环内走了</a:t>
            </a:r>
            <a:r>
              <a:rPr lang="en-US" altLang="zh-CN"/>
              <a:t>n-m</a:t>
            </a:r>
            <a:r>
              <a:rPr lang="zh-CN" altLang="en-US"/>
              <a:t>，所以慢指针只需要再走</a:t>
            </a:r>
            <a:r>
              <a:rPr lang="en-US" altLang="zh-CN"/>
              <a:t>m</a:t>
            </a:r>
            <a:r>
              <a:rPr lang="zh-CN" altLang="en-US"/>
              <a:t>步就可以到达环的起点，也就是重复数的位置</a:t>
            </a:r>
            <a:endParaRPr lang="en-US" altLang="zh-CN"/>
          </a:p>
          <a:p>
            <a:pPr lvl="2"/>
            <a:endParaRPr lang="en-US" altLang="zh-CN"/>
          </a:p>
          <a:p>
            <a:pPr lvl="1"/>
            <a:r>
              <a:rPr lang="zh-CN" altLang="en-US"/>
              <a:t>之后通过设定一个</a:t>
            </a:r>
            <a:r>
              <a:rPr lang="en-US" altLang="zh-CN"/>
              <a:t>finder</a:t>
            </a:r>
            <a:r>
              <a:rPr lang="zh-CN" altLang="en-US"/>
              <a:t>和慢指针一起走，知道两者相遇，那么相遇位置就是环的入口，也就是重复数</a:t>
            </a:r>
            <a:endParaRPr lang="zh-CN" altLang="en-US" dirty="0"/>
          </a:p>
        </p:txBody>
      </p:sp>
    </p:spTree>
    <p:extLst>
      <p:ext uri="{BB962C8B-B14F-4D97-AF65-F5344CB8AC3E}">
        <p14:creationId xmlns:p14="http://schemas.microsoft.com/office/powerpoint/2010/main" val="2486897383"/>
      </p:ext>
    </p:extLst>
  </p:cSld>
  <p:clrMapOvr>
    <a:masterClrMapping/>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灯片编号占位符 1">
            <a:extLst>
              <a:ext uri="{FF2B5EF4-FFF2-40B4-BE49-F238E27FC236}">
                <a16:creationId xmlns:a16="http://schemas.microsoft.com/office/drawing/2014/main" id="{1DA832BC-6251-4CB1-8215-8E6DF56FB25E}"/>
              </a:ext>
            </a:extLst>
          </p:cNvPr>
          <p:cNvSpPr txBox="1">
            <a:spLocks/>
          </p:cNvSpPr>
          <p:nvPr/>
        </p:nvSpPr>
        <p:spPr>
          <a:xfrm>
            <a:off x="13313707" y="6276014"/>
            <a:ext cx="1042988" cy="365125"/>
          </a:xfrm>
          <a:prstGeom prst="rect">
            <a:avLst/>
          </a:prstGeom>
        </p:spPr>
        <p:txBody>
          <a:bodyPr vert="horz" lIns="91440" tIns="45720" rIns="91440" bIns="45720" rtlCol="0" anchor="ctr"/>
          <a:lstStyle>
            <a:defPPr>
              <a:defRPr lang="en-US"/>
            </a:defPPr>
            <a:lvl1pPr marL="0" algn="ctr" defTabSz="457200" rtl="0" eaLnBrk="1" latinLnBrk="0" hangingPunct="1">
              <a:defRPr sz="2000" b="1"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fld id="{51D91E7F-84B6-4064-9D4E-CC7D244BCA04}" type="slidenum">
              <a:rPr kumimoji="0" lang="zh-CN" altLang="en-US" sz="2000" b="1" i="0" u="none" strike="noStrike" kern="1200" cap="none" spc="0" normalizeH="0" baseline="0" noProof="0" smtClean="0">
                <a:ln>
                  <a:noFill/>
                </a:ln>
                <a:solidFill>
                  <a:prstClr val="white"/>
                </a:solidFill>
                <a:effectLst/>
                <a:uLnTx/>
                <a:uFillTx/>
                <a:latin typeface="Times New Roman"/>
                <a:ea typeface="微软雅黑"/>
                <a:cs typeface=""/>
              </a:rPr>
              <a:pPr marL="0" marR="0" lvl="0" indent="0" algn="ctr" defTabSz="457200" rtl="0" eaLnBrk="1" fontAlgn="auto" latinLnBrk="0" hangingPunct="1">
                <a:lnSpc>
                  <a:spcPct val="100000"/>
                </a:lnSpc>
                <a:spcBef>
                  <a:spcPts val="0"/>
                </a:spcBef>
                <a:spcAft>
                  <a:spcPts val="0"/>
                </a:spcAft>
                <a:buClrTx/>
                <a:buSzTx/>
                <a:buFontTx/>
                <a:buNone/>
                <a:tabLst/>
                <a:defRPr/>
              </a:pPr>
              <a:t>47</a:t>
            </a:fld>
            <a:endParaRPr kumimoji="0" lang="zh-CN" altLang="en-US" sz="2000" b="1" i="0" u="none" strike="noStrike" kern="1200" cap="none" spc="0" normalizeH="0" baseline="0" noProof="0" dirty="0">
              <a:ln>
                <a:noFill/>
              </a:ln>
              <a:solidFill>
                <a:prstClr val="white"/>
              </a:solidFill>
              <a:effectLst/>
              <a:uLnTx/>
              <a:uFillTx/>
              <a:latin typeface="Times New Roman"/>
              <a:ea typeface="微软雅黑"/>
              <a:cs typeface=""/>
            </a:endParaRPr>
          </a:p>
        </p:txBody>
      </p:sp>
      <p:sp>
        <p:nvSpPr>
          <p:cNvPr id="12" name="文本占位符 2">
            <a:extLst>
              <a:ext uri="{FF2B5EF4-FFF2-40B4-BE49-F238E27FC236}">
                <a16:creationId xmlns:a16="http://schemas.microsoft.com/office/drawing/2014/main" id="{CF96E2EA-055B-4CA2-870B-B37A1AE89EA4}"/>
              </a:ext>
            </a:extLst>
          </p:cNvPr>
          <p:cNvSpPr txBox="1">
            <a:spLocks/>
          </p:cNvSpPr>
          <p:nvPr/>
        </p:nvSpPr>
        <p:spPr>
          <a:xfrm>
            <a:off x="800314" y="200098"/>
            <a:ext cx="8125656" cy="523220"/>
          </a:xfrm>
          <a:prstGeom prst="rect">
            <a:avLst/>
          </a:prstGeom>
        </p:spPr>
        <p:txBody>
          <a:bodyPr vert="horz" wrap="square" lIns="91440" tIns="45720" rIns="91440" bIns="45720" rtlCol="0" anchor="ctr" anchorCtr="0">
            <a:spAutoFit/>
          </a:bodyPr>
          <a:lstStyle>
            <a:lvl1pPr marL="0" indent="0" algn="l" defTabSz="914400" rtl="0" eaLnBrk="1" latinLnBrk="0" hangingPunct="1">
              <a:lnSpc>
                <a:spcPct val="100000"/>
              </a:lnSpc>
              <a:spcBef>
                <a:spcPts val="0"/>
              </a:spcBef>
              <a:buFont typeface="Arial" panose="020B0604020202020204" pitchFamily="34" charset="0"/>
              <a:buNone/>
              <a:defRPr sz="2800" b="1" i="0" kern="1200" baseline="0">
                <a:solidFill>
                  <a:srgbClr val="6A005F"/>
                </a:solidFill>
                <a:latin typeface="+mn-lt"/>
                <a:ea typeface="+mn-ea"/>
                <a:cs typeface="+mn-cs"/>
              </a:defRPr>
            </a:lvl1pPr>
            <a:lvl2pPr marL="685800" indent="-228600" algn="l" defTabSz="914400" rtl="0" eaLnBrk="1" latinLnBrk="0" hangingPunct="1">
              <a:lnSpc>
                <a:spcPct val="150000"/>
              </a:lnSpc>
              <a:spcBef>
                <a:spcPts val="0"/>
              </a:spcBef>
              <a:buFont typeface="Arial" panose="020B0604020202020204" pitchFamily="34" charset="0"/>
              <a:buChar char="•"/>
              <a:defRPr sz="2400" kern="1200" baseline="0">
                <a:solidFill>
                  <a:srgbClr val="6A005F"/>
                </a:solidFill>
                <a:latin typeface="+mn-lt"/>
                <a:ea typeface="+mn-ea"/>
                <a:cs typeface="+mn-cs"/>
              </a:defRPr>
            </a:lvl2pPr>
            <a:lvl3pPr marL="1143000" indent="-228600" algn="l" defTabSz="914400" rtl="0" eaLnBrk="1" latinLnBrk="0" hangingPunct="1">
              <a:lnSpc>
                <a:spcPct val="150000"/>
              </a:lnSpc>
              <a:spcBef>
                <a:spcPts val="0"/>
              </a:spcBef>
              <a:buFont typeface="Arial" panose="020B0604020202020204" pitchFamily="34" charset="0"/>
              <a:buChar char="•"/>
              <a:defRPr sz="2000" kern="1200" baseline="0">
                <a:solidFill>
                  <a:srgbClr val="6A005F"/>
                </a:solidFill>
                <a:latin typeface="+mn-lt"/>
                <a:ea typeface="+mn-ea"/>
                <a:cs typeface="+mn-cs"/>
              </a:defRPr>
            </a:lvl3pPr>
            <a:lvl4pPr marL="1600200" indent="-228600" algn="l" defTabSz="914400" rtl="0" eaLnBrk="1" latinLnBrk="0" hangingPunct="1">
              <a:lnSpc>
                <a:spcPct val="150000"/>
              </a:lnSpc>
              <a:spcBef>
                <a:spcPts val="0"/>
              </a:spcBef>
              <a:buFont typeface="Arial" panose="020B0604020202020204" pitchFamily="34" charset="0"/>
              <a:buChar char="•"/>
              <a:defRPr sz="1800" kern="1200" baseline="0">
                <a:solidFill>
                  <a:srgbClr val="6A005F"/>
                </a:solidFill>
                <a:latin typeface="+mn-lt"/>
                <a:ea typeface="+mn-ea"/>
                <a:cs typeface="+mn-cs"/>
              </a:defRPr>
            </a:lvl4pPr>
            <a:lvl5pPr marL="2057400" indent="-228600" algn="l" defTabSz="914400" rtl="0" eaLnBrk="1" latinLnBrk="0" hangingPunct="1">
              <a:lnSpc>
                <a:spcPct val="150000"/>
              </a:lnSpc>
              <a:spcBef>
                <a:spcPts val="0"/>
              </a:spcBef>
              <a:buFont typeface="Arial" panose="020B0604020202020204" pitchFamily="34" charset="0"/>
              <a:buChar char="•"/>
              <a:defRPr sz="1800" kern="1200" baseline="0">
                <a:solidFill>
                  <a:srgbClr val="6A005F"/>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r>
              <a:rPr lang="en-US" altLang="zh-CN" dirty="0"/>
              <a:t>8.</a:t>
            </a:r>
            <a:r>
              <a:rPr lang="zh-CN" altLang="en-US" dirty="0"/>
              <a:t>代码实现</a:t>
            </a:r>
            <a:endParaRPr lang="en-US" dirty="0"/>
          </a:p>
        </p:txBody>
      </p:sp>
      <p:pic>
        <p:nvPicPr>
          <p:cNvPr id="6" name="内容占位符 3">
            <a:extLst>
              <a:ext uri="{FF2B5EF4-FFF2-40B4-BE49-F238E27FC236}">
                <a16:creationId xmlns:a16="http://schemas.microsoft.com/office/drawing/2014/main" id="{A467BBA3-BED6-40EB-B6F9-8FEB5D6B6A23}"/>
              </a:ext>
            </a:extLst>
          </p:cNvPr>
          <p:cNvPicPr>
            <a:picLocks noChangeAspect="1"/>
          </p:cNvPicPr>
          <p:nvPr/>
        </p:nvPicPr>
        <p:blipFill>
          <a:blip r:embed="rId3"/>
          <a:stretch>
            <a:fillRect/>
          </a:stretch>
        </p:blipFill>
        <p:spPr>
          <a:xfrm>
            <a:off x="838200" y="816630"/>
            <a:ext cx="10337800" cy="5805843"/>
          </a:xfrm>
          <a:prstGeom prst="rect">
            <a:avLst/>
          </a:prstGeom>
        </p:spPr>
      </p:pic>
    </p:spTree>
    <p:extLst>
      <p:ext uri="{BB962C8B-B14F-4D97-AF65-F5344CB8AC3E}">
        <p14:creationId xmlns:p14="http://schemas.microsoft.com/office/powerpoint/2010/main" val="2353458511"/>
      </p:ext>
    </p:extLst>
  </p:cSld>
  <p:clrMapOvr>
    <a:masterClrMapping/>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灯片编号占位符 1">
            <a:extLst>
              <a:ext uri="{FF2B5EF4-FFF2-40B4-BE49-F238E27FC236}">
                <a16:creationId xmlns:a16="http://schemas.microsoft.com/office/drawing/2014/main" id="{1DA832BC-6251-4CB1-8215-8E6DF56FB25E}"/>
              </a:ext>
            </a:extLst>
          </p:cNvPr>
          <p:cNvSpPr txBox="1">
            <a:spLocks/>
          </p:cNvSpPr>
          <p:nvPr/>
        </p:nvSpPr>
        <p:spPr>
          <a:xfrm>
            <a:off x="13313707" y="6276014"/>
            <a:ext cx="1042988" cy="365125"/>
          </a:xfrm>
          <a:prstGeom prst="rect">
            <a:avLst/>
          </a:prstGeom>
        </p:spPr>
        <p:txBody>
          <a:bodyPr vert="horz" lIns="91440" tIns="45720" rIns="91440" bIns="45720" rtlCol="0" anchor="ctr"/>
          <a:lstStyle>
            <a:defPPr>
              <a:defRPr lang="en-US"/>
            </a:defPPr>
            <a:lvl1pPr marL="0" algn="ctr" defTabSz="457200" rtl="0" eaLnBrk="1" latinLnBrk="0" hangingPunct="1">
              <a:defRPr sz="2000" b="1"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fld id="{51D91E7F-84B6-4064-9D4E-CC7D244BCA04}" type="slidenum">
              <a:rPr kumimoji="0" lang="zh-CN" altLang="en-US" sz="2000" b="1" i="0" u="none" strike="noStrike" kern="1200" cap="none" spc="0" normalizeH="0" baseline="0" noProof="0" smtClean="0">
                <a:ln>
                  <a:noFill/>
                </a:ln>
                <a:solidFill>
                  <a:prstClr val="white"/>
                </a:solidFill>
                <a:effectLst/>
                <a:uLnTx/>
                <a:uFillTx/>
                <a:latin typeface="Times New Roman"/>
                <a:ea typeface="微软雅黑"/>
                <a:cs typeface=""/>
              </a:rPr>
              <a:pPr marL="0" marR="0" lvl="0" indent="0" algn="ctr" defTabSz="457200" rtl="0" eaLnBrk="1" fontAlgn="auto" latinLnBrk="0" hangingPunct="1">
                <a:lnSpc>
                  <a:spcPct val="100000"/>
                </a:lnSpc>
                <a:spcBef>
                  <a:spcPts val="0"/>
                </a:spcBef>
                <a:spcAft>
                  <a:spcPts val="0"/>
                </a:spcAft>
                <a:buClrTx/>
                <a:buSzTx/>
                <a:buFontTx/>
                <a:buNone/>
                <a:tabLst/>
                <a:defRPr/>
              </a:pPr>
              <a:t>48</a:t>
            </a:fld>
            <a:endParaRPr kumimoji="0" lang="zh-CN" altLang="en-US" sz="2000" b="1" i="0" u="none" strike="noStrike" kern="1200" cap="none" spc="0" normalizeH="0" baseline="0" noProof="0" dirty="0">
              <a:ln>
                <a:noFill/>
              </a:ln>
              <a:solidFill>
                <a:prstClr val="white"/>
              </a:solidFill>
              <a:effectLst/>
              <a:uLnTx/>
              <a:uFillTx/>
              <a:latin typeface="Times New Roman"/>
              <a:ea typeface="微软雅黑"/>
              <a:cs typeface=""/>
            </a:endParaRPr>
          </a:p>
        </p:txBody>
      </p:sp>
      <p:sp>
        <p:nvSpPr>
          <p:cNvPr id="12" name="文本占位符 2">
            <a:extLst>
              <a:ext uri="{FF2B5EF4-FFF2-40B4-BE49-F238E27FC236}">
                <a16:creationId xmlns:a16="http://schemas.microsoft.com/office/drawing/2014/main" id="{CF96E2EA-055B-4CA2-870B-B37A1AE89EA4}"/>
              </a:ext>
            </a:extLst>
          </p:cNvPr>
          <p:cNvSpPr txBox="1">
            <a:spLocks/>
          </p:cNvSpPr>
          <p:nvPr/>
        </p:nvSpPr>
        <p:spPr>
          <a:xfrm>
            <a:off x="800314" y="200098"/>
            <a:ext cx="8125656" cy="523220"/>
          </a:xfrm>
          <a:prstGeom prst="rect">
            <a:avLst/>
          </a:prstGeom>
        </p:spPr>
        <p:txBody>
          <a:bodyPr vert="horz" wrap="square" lIns="91440" tIns="45720" rIns="91440" bIns="45720" rtlCol="0" anchor="ctr" anchorCtr="0">
            <a:spAutoFit/>
          </a:bodyPr>
          <a:lstStyle>
            <a:lvl1pPr marL="0" indent="0" algn="l" defTabSz="914400" rtl="0" eaLnBrk="1" latinLnBrk="0" hangingPunct="1">
              <a:lnSpc>
                <a:spcPct val="100000"/>
              </a:lnSpc>
              <a:spcBef>
                <a:spcPts val="0"/>
              </a:spcBef>
              <a:buFont typeface="Arial" panose="020B0604020202020204" pitchFamily="34" charset="0"/>
              <a:buNone/>
              <a:defRPr sz="2800" b="1" i="0" kern="1200" baseline="0">
                <a:solidFill>
                  <a:srgbClr val="6A005F"/>
                </a:solidFill>
                <a:latin typeface="+mn-lt"/>
                <a:ea typeface="+mn-ea"/>
                <a:cs typeface="+mn-cs"/>
              </a:defRPr>
            </a:lvl1pPr>
            <a:lvl2pPr marL="685800" indent="-228600" algn="l" defTabSz="914400" rtl="0" eaLnBrk="1" latinLnBrk="0" hangingPunct="1">
              <a:lnSpc>
                <a:spcPct val="150000"/>
              </a:lnSpc>
              <a:spcBef>
                <a:spcPts val="0"/>
              </a:spcBef>
              <a:buFont typeface="Arial" panose="020B0604020202020204" pitchFamily="34" charset="0"/>
              <a:buChar char="•"/>
              <a:defRPr sz="2400" kern="1200" baseline="0">
                <a:solidFill>
                  <a:srgbClr val="6A005F"/>
                </a:solidFill>
                <a:latin typeface="+mn-lt"/>
                <a:ea typeface="+mn-ea"/>
                <a:cs typeface="+mn-cs"/>
              </a:defRPr>
            </a:lvl2pPr>
            <a:lvl3pPr marL="1143000" indent="-228600" algn="l" defTabSz="914400" rtl="0" eaLnBrk="1" latinLnBrk="0" hangingPunct="1">
              <a:lnSpc>
                <a:spcPct val="150000"/>
              </a:lnSpc>
              <a:spcBef>
                <a:spcPts val="0"/>
              </a:spcBef>
              <a:buFont typeface="Arial" panose="020B0604020202020204" pitchFamily="34" charset="0"/>
              <a:buChar char="•"/>
              <a:defRPr sz="2000" kern="1200" baseline="0">
                <a:solidFill>
                  <a:srgbClr val="6A005F"/>
                </a:solidFill>
                <a:latin typeface="+mn-lt"/>
                <a:ea typeface="+mn-ea"/>
                <a:cs typeface="+mn-cs"/>
              </a:defRPr>
            </a:lvl3pPr>
            <a:lvl4pPr marL="1600200" indent="-228600" algn="l" defTabSz="914400" rtl="0" eaLnBrk="1" latinLnBrk="0" hangingPunct="1">
              <a:lnSpc>
                <a:spcPct val="150000"/>
              </a:lnSpc>
              <a:spcBef>
                <a:spcPts val="0"/>
              </a:spcBef>
              <a:buFont typeface="Arial" panose="020B0604020202020204" pitchFamily="34" charset="0"/>
              <a:buChar char="•"/>
              <a:defRPr sz="1800" kern="1200" baseline="0">
                <a:solidFill>
                  <a:srgbClr val="6A005F"/>
                </a:solidFill>
                <a:latin typeface="+mn-lt"/>
                <a:ea typeface="+mn-ea"/>
                <a:cs typeface="+mn-cs"/>
              </a:defRPr>
            </a:lvl4pPr>
            <a:lvl5pPr marL="2057400" indent="-228600" algn="l" defTabSz="914400" rtl="0" eaLnBrk="1" latinLnBrk="0" hangingPunct="1">
              <a:lnSpc>
                <a:spcPct val="150000"/>
              </a:lnSpc>
              <a:spcBef>
                <a:spcPts val="0"/>
              </a:spcBef>
              <a:buFont typeface="Arial" panose="020B0604020202020204" pitchFamily="34" charset="0"/>
              <a:buChar char="•"/>
              <a:defRPr sz="1800" kern="1200" baseline="0">
                <a:solidFill>
                  <a:srgbClr val="6A005F"/>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r>
              <a:rPr lang="en-US" altLang="zh-CN" dirty="0"/>
              <a:t>9.</a:t>
            </a:r>
            <a:r>
              <a:rPr lang="zh-CN" altLang="en-US" dirty="0"/>
              <a:t>连续子数组</a:t>
            </a:r>
            <a:endParaRPr lang="en-US" dirty="0"/>
          </a:p>
        </p:txBody>
      </p:sp>
      <p:pic>
        <p:nvPicPr>
          <p:cNvPr id="5" name="内容占位符 3">
            <a:extLst>
              <a:ext uri="{FF2B5EF4-FFF2-40B4-BE49-F238E27FC236}">
                <a16:creationId xmlns:a16="http://schemas.microsoft.com/office/drawing/2014/main" id="{3DC6AC14-CC0F-4742-99BE-F6DF647CA338}"/>
              </a:ext>
            </a:extLst>
          </p:cNvPr>
          <p:cNvPicPr>
            <a:picLocks noChangeAspect="1"/>
          </p:cNvPicPr>
          <p:nvPr/>
        </p:nvPicPr>
        <p:blipFill>
          <a:blip r:embed="rId3"/>
          <a:stretch>
            <a:fillRect/>
          </a:stretch>
        </p:blipFill>
        <p:spPr>
          <a:xfrm>
            <a:off x="320963" y="998505"/>
            <a:ext cx="11281423" cy="5023604"/>
          </a:xfrm>
          <a:prstGeom prst="rect">
            <a:avLst/>
          </a:prstGeom>
        </p:spPr>
      </p:pic>
    </p:spTree>
    <p:extLst>
      <p:ext uri="{BB962C8B-B14F-4D97-AF65-F5344CB8AC3E}">
        <p14:creationId xmlns:p14="http://schemas.microsoft.com/office/powerpoint/2010/main" val="2214452089"/>
      </p:ext>
    </p:extLst>
  </p:cSld>
  <p:clrMapOvr>
    <a:masterClrMapping/>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灯片编号占位符 1">
            <a:extLst>
              <a:ext uri="{FF2B5EF4-FFF2-40B4-BE49-F238E27FC236}">
                <a16:creationId xmlns:a16="http://schemas.microsoft.com/office/drawing/2014/main" id="{1DA832BC-6251-4CB1-8215-8E6DF56FB25E}"/>
              </a:ext>
            </a:extLst>
          </p:cNvPr>
          <p:cNvSpPr txBox="1">
            <a:spLocks/>
          </p:cNvSpPr>
          <p:nvPr/>
        </p:nvSpPr>
        <p:spPr>
          <a:xfrm>
            <a:off x="13313707" y="6276014"/>
            <a:ext cx="1042988" cy="365125"/>
          </a:xfrm>
          <a:prstGeom prst="rect">
            <a:avLst/>
          </a:prstGeom>
        </p:spPr>
        <p:txBody>
          <a:bodyPr vert="horz" lIns="91440" tIns="45720" rIns="91440" bIns="45720" rtlCol="0" anchor="ctr"/>
          <a:lstStyle>
            <a:defPPr>
              <a:defRPr lang="en-US"/>
            </a:defPPr>
            <a:lvl1pPr marL="0" algn="ctr" defTabSz="457200" rtl="0" eaLnBrk="1" latinLnBrk="0" hangingPunct="1">
              <a:defRPr sz="2000" b="1"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fld id="{51D91E7F-84B6-4064-9D4E-CC7D244BCA04}" type="slidenum">
              <a:rPr kumimoji="0" lang="zh-CN" altLang="en-US" sz="2000" b="1" i="0" u="none" strike="noStrike" kern="1200" cap="none" spc="0" normalizeH="0" baseline="0" noProof="0" smtClean="0">
                <a:ln>
                  <a:noFill/>
                </a:ln>
                <a:solidFill>
                  <a:prstClr val="white"/>
                </a:solidFill>
                <a:effectLst/>
                <a:uLnTx/>
                <a:uFillTx/>
                <a:latin typeface="Times New Roman"/>
                <a:ea typeface="微软雅黑"/>
                <a:cs typeface=""/>
              </a:rPr>
              <a:pPr marL="0" marR="0" lvl="0" indent="0" algn="ctr" defTabSz="457200" rtl="0" eaLnBrk="1" fontAlgn="auto" latinLnBrk="0" hangingPunct="1">
                <a:lnSpc>
                  <a:spcPct val="100000"/>
                </a:lnSpc>
                <a:spcBef>
                  <a:spcPts val="0"/>
                </a:spcBef>
                <a:spcAft>
                  <a:spcPts val="0"/>
                </a:spcAft>
                <a:buClrTx/>
                <a:buSzTx/>
                <a:buFontTx/>
                <a:buNone/>
                <a:tabLst/>
                <a:defRPr/>
              </a:pPr>
              <a:t>49</a:t>
            </a:fld>
            <a:endParaRPr kumimoji="0" lang="zh-CN" altLang="en-US" sz="2000" b="1" i="0" u="none" strike="noStrike" kern="1200" cap="none" spc="0" normalizeH="0" baseline="0" noProof="0" dirty="0">
              <a:ln>
                <a:noFill/>
              </a:ln>
              <a:solidFill>
                <a:prstClr val="white"/>
              </a:solidFill>
              <a:effectLst/>
              <a:uLnTx/>
              <a:uFillTx/>
              <a:latin typeface="Times New Roman"/>
              <a:ea typeface="微软雅黑"/>
              <a:cs typeface=""/>
            </a:endParaRPr>
          </a:p>
        </p:txBody>
      </p:sp>
      <p:sp>
        <p:nvSpPr>
          <p:cNvPr id="12" name="文本占位符 2">
            <a:extLst>
              <a:ext uri="{FF2B5EF4-FFF2-40B4-BE49-F238E27FC236}">
                <a16:creationId xmlns:a16="http://schemas.microsoft.com/office/drawing/2014/main" id="{CF96E2EA-055B-4CA2-870B-B37A1AE89EA4}"/>
              </a:ext>
            </a:extLst>
          </p:cNvPr>
          <p:cNvSpPr txBox="1">
            <a:spLocks/>
          </p:cNvSpPr>
          <p:nvPr/>
        </p:nvSpPr>
        <p:spPr>
          <a:xfrm>
            <a:off x="800314" y="200098"/>
            <a:ext cx="8125656" cy="523220"/>
          </a:xfrm>
          <a:prstGeom prst="rect">
            <a:avLst/>
          </a:prstGeom>
        </p:spPr>
        <p:txBody>
          <a:bodyPr vert="horz" wrap="square" lIns="91440" tIns="45720" rIns="91440" bIns="45720" rtlCol="0" anchor="ctr" anchorCtr="0">
            <a:spAutoFit/>
          </a:bodyPr>
          <a:lstStyle>
            <a:lvl1pPr marL="0" indent="0" algn="l" defTabSz="914400" rtl="0" eaLnBrk="1" latinLnBrk="0" hangingPunct="1">
              <a:lnSpc>
                <a:spcPct val="100000"/>
              </a:lnSpc>
              <a:spcBef>
                <a:spcPts val="0"/>
              </a:spcBef>
              <a:buFont typeface="Arial" panose="020B0604020202020204" pitchFamily="34" charset="0"/>
              <a:buNone/>
              <a:defRPr sz="2800" b="1" i="0" kern="1200" baseline="0">
                <a:solidFill>
                  <a:srgbClr val="6A005F"/>
                </a:solidFill>
                <a:latin typeface="+mn-lt"/>
                <a:ea typeface="+mn-ea"/>
                <a:cs typeface="+mn-cs"/>
              </a:defRPr>
            </a:lvl1pPr>
            <a:lvl2pPr marL="685800" indent="-228600" algn="l" defTabSz="914400" rtl="0" eaLnBrk="1" latinLnBrk="0" hangingPunct="1">
              <a:lnSpc>
                <a:spcPct val="150000"/>
              </a:lnSpc>
              <a:spcBef>
                <a:spcPts val="0"/>
              </a:spcBef>
              <a:buFont typeface="Arial" panose="020B0604020202020204" pitchFamily="34" charset="0"/>
              <a:buChar char="•"/>
              <a:defRPr sz="2400" kern="1200" baseline="0">
                <a:solidFill>
                  <a:srgbClr val="6A005F"/>
                </a:solidFill>
                <a:latin typeface="+mn-lt"/>
                <a:ea typeface="+mn-ea"/>
                <a:cs typeface="+mn-cs"/>
              </a:defRPr>
            </a:lvl2pPr>
            <a:lvl3pPr marL="1143000" indent="-228600" algn="l" defTabSz="914400" rtl="0" eaLnBrk="1" latinLnBrk="0" hangingPunct="1">
              <a:lnSpc>
                <a:spcPct val="150000"/>
              </a:lnSpc>
              <a:spcBef>
                <a:spcPts val="0"/>
              </a:spcBef>
              <a:buFont typeface="Arial" panose="020B0604020202020204" pitchFamily="34" charset="0"/>
              <a:buChar char="•"/>
              <a:defRPr sz="2000" kern="1200" baseline="0">
                <a:solidFill>
                  <a:srgbClr val="6A005F"/>
                </a:solidFill>
                <a:latin typeface="+mn-lt"/>
                <a:ea typeface="+mn-ea"/>
                <a:cs typeface="+mn-cs"/>
              </a:defRPr>
            </a:lvl3pPr>
            <a:lvl4pPr marL="1600200" indent="-228600" algn="l" defTabSz="914400" rtl="0" eaLnBrk="1" latinLnBrk="0" hangingPunct="1">
              <a:lnSpc>
                <a:spcPct val="150000"/>
              </a:lnSpc>
              <a:spcBef>
                <a:spcPts val="0"/>
              </a:spcBef>
              <a:buFont typeface="Arial" panose="020B0604020202020204" pitchFamily="34" charset="0"/>
              <a:buChar char="•"/>
              <a:defRPr sz="1800" kern="1200" baseline="0">
                <a:solidFill>
                  <a:srgbClr val="6A005F"/>
                </a:solidFill>
                <a:latin typeface="+mn-lt"/>
                <a:ea typeface="+mn-ea"/>
                <a:cs typeface="+mn-cs"/>
              </a:defRPr>
            </a:lvl4pPr>
            <a:lvl5pPr marL="2057400" indent="-228600" algn="l" defTabSz="914400" rtl="0" eaLnBrk="1" latinLnBrk="0" hangingPunct="1">
              <a:lnSpc>
                <a:spcPct val="150000"/>
              </a:lnSpc>
              <a:spcBef>
                <a:spcPts val="0"/>
              </a:spcBef>
              <a:buFont typeface="Arial" panose="020B0604020202020204" pitchFamily="34" charset="0"/>
              <a:buChar char="•"/>
              <a:defRPr sz="1800" kern="1200" baseline="0">
                <a:solidFill>
                  <a:srgbClr val="6A005F"/>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r>
              <a:rPr lang="en-US" altLang="zh-CN" dirty="0"/>
              <a:t>9.</a:t>
            </a:r>
            <a:r>
              <a:rPr lang="zh-CN" altLang="en-US" dirty="0"/>
              <a:t>解决思路</a:t>
            </a:r>
            <a:endParaRPr lang="en-US" dirty="0"/>
          </a:p>
        </p:txBody>
      </p:sp>
      <p:sp>
        <p:nvSpPr>
          <p:cNvPr id="6" name="内容占位符 2">
            <a:extLst>
              <a:ext uri="{FF2B5EF4-FFF2-40B4-BE49-F238E27FC236}">
                <a16:creationId xmlns:a16="http://schemas.microsoft.com/office/drawing/2014/main" id="{CED3ADA2-0551-4F96-94A1-388EA6BB476A}"/>
              </a:ext>
            </a:extLst>
          </p:cNvPr>
          <p:cNvSpPr txBox="1">
            <a:spLocks/>
          </p:cNvSpPr>
          <p:nvPr/>
        </p:nvSpPr>
        <p:spPr>
          <a:xfrm>
            <a:off x="838200" y="1253331"/>
            <a:ext cx="10515600"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a:t>遍历子数组</a:t>
            </a:r>
            <a:endParaRPr lang="en-US" altLang="zh-CN"/>
          </a:p>
          <a:p>
            <a:endParaRPr lang="en-US" altLang="zh-CN"/>
          </a:p>
          <a:p>
            <a:endParaRPr lang="en-US" altLang="zh-CN"/>
          </a:p>
          <a:p>
            <a:r>
              <a:rPr lang="zh-CN" altLang="en-US"/>
              <a:t>寻找子数组的最大值和最小值</a:t>
            </a:r>
            <a:endParaRPr lang="en-US" altLang="zh-CN"/>
          </a:p>
          <a:p>
            <a:endParaRPr lang="en-US" altLang="zh-CN"/>
          </a:p>
          <a:p>
            <a:endParaRPr lang="en-US" altLang="zh-CN"/>
          </a:p>
          <a:p>
            <a:r>
              <a:rPr lang="zh-CN" altLang="en-US"/>
              <a:t>两者做差，如果大于给定的值，</a:t>
            </a:r>
            <a:r>
              <a:rPr lang="en-US" altLang="zh-CN"/>
              <a:t>count+1</a:t>
            </a:r>
          </a:p>
          <a:p>
            <a:endParaRPr lang="en-US" altLang="zh-CN" dirty="0"/>
          </a:p>
        </p:txBody>
      </p:sp>
    </p:spTree>
    <p:extLst>
      <p:ext uri="{BB962C8B-B14F-4D97-AF65-F5344CB8AC3E}">
        <p14:creationId xmlns:p14="http://schemas.microsoft.com/office/powerpoint/2010/main" val="850923900"/>
      </p:ext>
    </p:extLst>
  </p:cSld>
  <p:clrMapOvr>
    <a:masterClrMapping/>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FB6C0D5C-01A7-4B95-9231-59BECD399D5E}"/>
              </a:ext>
            </a:extLst>
          </p:cNvPr>
          <p:cNvPicPr>
            <a:picLocks noChangeAspect="1"/>
          </p:cNvPicPr>
          <p:nvPr/>
        </p:nvPicPr>
        <p:blipFill>
          <a:blip r:embed="rId2"/>
          <a:stretch>
            <a:fillRect/>
          </a:stretch>
        </p:blipFill>
        <p:spPr>
          <a:xfrm>
            <a:off x="0" y="752636"/>
            <a:ext cx="4273770" cy="4927853"/>
          </a:xfrm>
          <a:prstGeom prst="rect">
            <a:avLst/>
          </a:prstGeom>
        </p:spPr>
      </p:pic>
      <p:pic>
        <p:nvPicPr>
          <p:cNvPr id="4" name="图片 3">
            <a:extLst>
              <a:ext uri="{FF2B5EF4-FFF2-40B4-BE49-F238E27FC236}">
                <a16:creationId xmlns:a16="http://schemas.microsoft.com/office/drawing/2014/main" id="{AD1A3A71-36A6-4D1A-9FC9-F76BD7F254C4}"/>
              </a:ext>
            </a:extLst>
          </p:cNvPr>
          <p:cNvPicPr>
            <a:picLocks noChangeAspect="1"/>
          </p:cNvPicPr>
          <p:nvPr/>
        </p:nvPicPr>
        <p:blipFill>
          <a:blip r:embed="rId3"/>
          <a:stretch>
            <a:fillRect/>
          </a:stretch>
        </p:blipFill>
        <p:spPr>
          <a:xfrm>
            <a:off x="4078898" y="752636"/>
            <a:ext cx="4292821" cy="5131064"/>
          </a:xfrm>
          <a:prstGeom prst="rect">
            <a:avLst/>
          </a:prstGeom>
        </p:spPr>
      </p:pic>
      <p:pic>
        <p:nvPicPr>
          <p:cNvPr id="5" name="图片 4">
            <a:extLst>
              <a:ext uri="{FF2B5EF4-FFF2-40B4-BE49-F238E27FC236}">
                <a16:creationId xmlns:a16="http://schemas.microsoft.com/office/drawing/2014/main" id="{90A1675E-98E9-4DFF-8C44-AEDFB6AFFE7C}"/>
              </a:ext>
            </a:extLst>
          </p:cNvPr>
          <p:cNvPicPr>
            <a:picLocks noChangeAspect="1"/>
          </p:cNvPicPr>
          <p:nvPr/>
        </p:nvPicPr>
        <p:blipFill>
          <a:blip r:embed="rId4"/>
          <a:stretch>
            <a:fillRect/>
          </a:stretch>
        </p:blipFill>
        <p:spPr>
          <a:xfrm>
            <a:off x="7829730" y="695482"/>
            <a:ext cx="4235668" cy="5042159"/>
          </a:xfrm>
          <a:prstGeom prst="rect">
            <a:avLst/>
          </a:prstGeom>
        </p:spPr>
      </p:pic>
    </p:spTree>
    <p:extLst>
      <p:ext uri="{BB962C8B-B14F-4D97-AF65-F5344CB8AC3E}">
        <p14:creationId xmlns:p14="http://schemas.microsoft.com/office/powerpoint/2010/main" val="590785659"/>
      </p:ext>
    </p:extLst>
  </p:cSld>
  <p:clrMapOvr>
    <a:masterClrMapping/>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灯片编号占位符 1">
            <a:extLst>
              <a:ext uri="{FF2B5EF4-FFF2-40B4-BE49-F238E27FC236}">
                <a16:creationId xmlns:a16="http://schemas.microsoft.com/office/drawing/2014/main" id="{1DA832BC-6251-4CB1-8215-8E6DF56FB25E}"/>
              </a:ext>
            </a:extLst>
          </p:cNvPr>
          <p:cNvSpPr txBox="1">
            <a:spLocks/>
          </p:cNvSpPr>
          <p:nvPr/>
        </p:nvSpPr>
        <p:spPr>
          <a:xfrm>
            <a:off x="13313707" y="6276014"/>
            <a:ext cx="1042988" cy="365125"/>
          </a:xfrm>
          <a:prstGeom prst="rect">
            <a:avLst/>
          </a:prstGeom>
        </p:spPr>
        <p:txBody>
          <a:bodyPr vert="horz" lIns="91440" tIns="45720" rIns="91440" bIns="45720" rtlCol="0" anchor="ctr"/>
          <a:lstStyle>
            <a:defPPr>
              <a:defRPr lang="en-US"/>
            </a:defPPr>
            <a:lvl1pPr marL="0" algn="ctr" defTabSz="457200" rtl="0" eaLnBrk="1" latinLnBrk="0" hangingPunct="1">
              <a:defRPr sz="2000" b="1"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fld id="{51D91E7F-84B6-4064-9D4E-CC7D244BCA04}" type="slidenum">
              <a:rPr kumimoji="0" lang="zh-CN" altLang="en-US" sz="2000" b="1" i="0" u="none" strike="noStrike" kern="1200" cap="none" spc="0" normalizeH="0" baseline="0" noProof="0" smtClean="0">
                <a:ln>
                  <a:noFill/>
                </a:ln>
                <a:solidFill>
                  <a:prstClr val="white"/>
                </a:solidFill>
                <a:effectLst/>
                <a:uLnTx/>
                <a:uFillTx/>
                <a:latin typeface="Times New Roman"/>
                <a:ea typeface="微软雅黑"/>
                <a:cs typeface=""/>
              </a:rPr>
              <a:pPr marL="0" marR="0" lvl="0" indent="0" algn="ctr" defTabSz="457200" rtl="0" eaLnBrk="1" fontAlgn="auto" latinLnBrk="0" hangingPunct="1">
                <a:lnSpc>
                  <a:spcPct val="100000"/>
                </a:lnSpc>
                <a:spcBef>
                  <a:spcPts val="0"/>
                </a:spcBef>
                <a:spcAft>
                  <a:spcPts val="0"/>
                </a:spcAft>
                <a:buClrTx/>
                <a:buSzTx/>
                <a:buFontTx/>
                <a:buNone/>
                <a:tabLst/>
                <a:defRPr/>
              </a:pPr>
              <a:t>50</a:t>
            </a:fld>
            <a:endParaRPr kumimoji="0" lang="zh-CN" altLang="en-US" sz="2000" b="1" i="0" u="none" strike="noStrike" kern="1200" cap="none" spc="0" normalizeH="0" baseline="0" noProof="0" dirty="0">
              <a:ln>
                <a:noFill/>
              </a:ln>
              <a:solidFill>
                <a:prstClr val="white"/>
              </a:solidFill>
              <a:effectLst/>
              <a:uLnTx/>
              <a:uFillTx/>
              <a:latin typeface="Times New Roman"/>
              <a:ea typeface="微软雅黑"/>
              <a:cs typeface=""/>
            </a:endParaRPr>
          </a:p>
        </p:txBody>
      </p:sp>
      <p:sp>
        <p:nvSpPr>
          <p:cNvPr id="12" name="文本占位符 2">
            <a:extLst>
              <a:ext uri="{FF2B5EF4-FFF2-40B4-BE49-F238E27FC236}">
                <a16:creationId xmlns:a16="http://schemas.microsoft.com/office/drawing/2014/main" id="{CF96E2EA-055B-4CA2-870B-B37A1AE89EA4}"/>
              </a:ext>
            </a:extLst>
          </p:cNvPr>
          <p:cNvSpPr txBox="1">
            <a:spLocks/>
          </p:cNvSpPr>
          <p:nvPr/>
        </p:nvSpPr>
        <p:spPr>
          <a:xfrm>
            <a:off x="800314" y="200098"/>
            <a:ext cx="8125656" cy="523220"/>
          </a:xfrm>
          <a:prstGeom prst="rect">
            <a:avLst/>
          </a:prstGeom>
        </p:spPr>
        <p:txBody>
          <a:bodyPr vert="horz" wrap="square" lIns="91440" tIns="45720" rIns="91440" bIns="45720" rtlCol="0" anchor="ctr" anchorCtr="0">
            <a:spAutoFit/>
          </a:bodyPr>
          <a:lstStyle>
            <a:lvl1pPr marL="0" indent="0" algn="l" defTabSz="914400" rtl="0" eaLnBrk="1" latinLnBrk="0" hangingPunct="1">
              <a:lnSpc>
                <a:spcPct val="100000"/>
              </a:lnSpc>
              <a:spcBef>
                <a:spcPts val="0"/>
              </a:spcBef>
              <a:buFont typeface="Arial" panose="020B0604020202020204" pitchFamily="34" charset="0"/>
              <a:buNone/>
              <a:defRPr sz="2800" b="1" i="0" kern="1200" baseline="0">
                <a:solidFill>
                  <a:srgbClr val="6A005F"/>
                </a:solidFill>
                <a:latin typeface="+mn-lt"/>
                <a:ea typeface="+mn-ea"/>
                <a:cs typeface="+mn-cs"/>
              </a:defRPr>
            </a:lvl1pPr>
            <a:lvl2pPr marL="685800" indent="-228600" algn="l" defTabSz="914400" rtl="0" eaLnBrk="1" latinLnBrk="0" hangingPunct="1">
              <a:lnSpc>
                <a:spcPct val="150000"/>
              </a:lnSpc>
              <a:spcBef>
                <a:spcPts val="0"/>
              </a:spcBef>
              <a:buFont typeface="Arial" panose="020B0604020202020204" pitchFamily="34" charset="0"/>
              <a:buChar char="•"/>
              <a:defRPr sz="2400" kern="1200" baseline="0">
                <a:solidFill>
                  <a:srgbClr val="6A005F"/>
                </a:solidFill>
                <a:latin typeface="+mn-lt"/>
                <a:ea typeface="+mn-ea"/>
                <a:cs typeface="+mn-cs"/>
              </a:defRPr>
            </a:lvl2pPr>
            <a:lvl3pPr marL="1143000" indent="-228600" algn="l" defTabSz="914400" rtl="0" eaLnBrk="1" latinLnBrk="0" hangingPunct="1">
              <a:lnSpc>
                <a:spcPct val="150000"/>
              </a:lnSpc>
              <a:spcBef>
                <a:spcPts val="0"/>
              </a:spcBef>
              <a:buFont typeface="Arial" panose="020B0604020202020204" pitchFamily="34" charset="0"/>
              <a:buChar char="•"/>
              <a:defRPr sz="2000" kern="1200" baseline="0">
                <a:solidFill>
                  <a:srgbClr val="6A005F"/>
                </a:solidFill>
                <a:latin typeface="+mn-lt"/>
                <a:ea typeface="+mn-ea"/>
                <a:cs typeface="+mn-cs"/>
              </a:defRPr>
            </a:lvl3pPr>
            <a:lvl4pPr marL="1600200" indent="-228600" algn="l" defTabSz="914400" rtl="0" eaLnBrk="1" latinLnBrk="0" hangingPunct="1">
              <a:lnSpc>
                <a:spcPct val="150000"/>
              </a:lnSpc>
              <a:spcBef>
                <a:spcPts val="0"/>
              </a:spcBef>
              <a:buFont typeface="Arial" panose="020B0604020202020204" pitchFamily="34" charset="0"/>
              <a:buChar char="•"/>
              <a:defRPr sz="1800" kern="1200" baseline="0">
                <a:solidFill>
                  <a:srgbClr val="6A005F"/>
                </a:solidFill>
                <a:latin typeface="+mn-lt"/>
                <a:ea typeface="+mn-ea"/>
                <a:cs typeface="+mn-cs"/>
              </a:defRPr>
            </a:lvl4pPr>
            <a:lvl5pPr marL="2057400" indent="-228600" algn="l" defTabSz="914400" rtl="0" eaLnBrk="1" latinLnBrk="0" hangingPunct="1">
              <a:lnSpc>
                <a:spcPct val="150000"/>
              </a:lnSpc>
              <a:spcBef>
                <a:spcPts val="0"/>
              </a:spcBef>
              <a:buFont typeface="Arial" panose="020B0604020202020204" pitchFamily="34" charset="0"/>
              <a:buChar char="•"/>
              <a:defRPr sz="1800" kern="1200" baseline="0">
                <a:solidFill>
                  <a:srgbClr val="6A005F"/>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r>
              <a:rPr lang="en-US" altLang="zh-CN" dirty="0"/>
              <a:t>9.</a:t>
            </a:r>
            <a:r>
              <a:rPr lang="zh-CN" altLang="en-US" dirty="0"/>
              <a:t>蛮力法</a:t>
            </a:r>
            <a:endParaRPr lang="en-US" dirty="0"/>
          </a:p>
        </p:txBody>
      </p:sp>
      <p:pic>
        <p:nvPicPr>
          <p:cNvPr id="5" name="内容占位符 3">
            <a:extLst>
              <a:ext uri="{FF2B5EF4-FFF2-40B4-BE49-F238E27FC236}">
                <a16:creationId xmlns:a16="http://schemas.microsoft.com/office/drawing/2014/main" id="{D8AE1FD2-2092-482C-AD85-CDC7474FE6D9}"/>
              </a:ext>
            </a:extLst>
          </p:cNvPr>
          <p:cNvPicPr>
            <a:picLocks noChangeAspect="1"/>
          </p:cNvPicPr>
          <p:nvPr/>
        </p:nvPicPr>
        <p:blipFill>
          <a:blip r:embed="rId3"/>
          <a:stretch>
            <a:fillRect/>
          </a:stretch>
        </p:blipFill>
        <p:spPr>
          <a:xfrm>
            <a:off x="886692" y="1093811"/>
            <a:ext cx="9513453" cy="4987545"/>
          </a:xfrm>
          <a:prstGeom prst="rect">
            <a:avLst/>
          </a:prstGeom>
        </p:spPr>
      </p:pic>
    </p:spTree>
    <p:extLst>
      <p:ext uri="{BB962C8B-B14F-4D97-AF65-F5344CB8AC3E}">
        <p14:creationId xmlns:p14="http://schemas.microsoft.com/office/powerpoint/2010/main" val="2804940378"/>
      </p:ext>
    </p:extLst>
  </p:cSld>
  <p:clrMapOvr>
    <a:masterClrMapping/>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灯片编号占位符 1">
            <a:extLst>
              <a:ext uri="{FF2B5EF4-FFF2-40B4-BE49-F238E27FC236}">
                <a16:creationId xmlns:a16="http://schemas.microsoft.com/office/drawing/2014/main" id="{1DA832BC-6251-4CB1-8215-8E6DF56FB25E}"/>
              </a:ext>
            </a:extLst>
          </p:cNvPr>
          <p:cNvSpPr txBox="1">
            <a:spLocks/>
          </p:cNvSpPr>
          <p:nvPr/>
        </p:nvSpPr>
        <p:spPr>
          <a:xfrm>
            <a:off x="13313707" y="6276014"/>
            <a:ext cx="1042988" cy="365125"/>
          </a:xfrm>
          <a:prstGeom prst="rect">
            <a:avLst/>
          </a:prstGeom>
        </p:spPr>
        <p:txBody>
          <a:bodyPr vert="horz" lIns="91440" tIns="45720" rIns="91440" bIns="45720" rtlCol="0" anchor="ctr"/>
          <a:lstStyle>
            <a:defPPr>
              <a:defRPr lang="en-US"/>
            </a:defPPr>
            <a:lvl1pPr marL="0" algn="ctr" defTabSz="457200" rtl="0" eaLnBrk="1" latinLnBrk="0" hangingPunct="1">
              <a:defRPr sz="2000" b="1"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fld id="{51D91E7F-84B6-4064-9D4E-CC7D244BCA04}" type="slidenum">
              <a:rPr kumimoji="0" lang="zh-CN" altLang="en-US" sz="2000" b="1" i="0" u="none" strike="noStrike" kern="1200" cap="none" spc="0" normalizeH="0" baseline="0" noProof="0" smtClean="0">
                <a:ln>
                  <a:noFill/>
                </a:ln>
                <a:solidFill>
                  <a:prstClr val="white"/>
                </a:solidFill>
                <a:effectLst/>
                <a:uLnTx/>
                <a:uFillTx/>
                <a:latin typeface="Times New Roman"/>
                <a:ea typeface="微软雅黑"/>
                <a:cs typeface=""/>
              </a:rPr>
              <a:pPr marL="0" marR="0" lvl="0" indent="0" algn="ctr" defTabSz="457200" rtl="0" eaLnBrk="1" fontAlgn="auto" latinLnBrk="0" hangingPunct="1">
                <a:lnSpc>
                  <a:spcPct val="100000"/>
                </a:lnSpc>
                <a:spcBef>
                  <a:spcPts val="0"/>
                </a:spcBef>
                <a:spcAft>
                  <a:spcPts val="0"/>
                </a:spcAft>
                <a:buClrTx/>
                <a:buSzTx/>
                <a:buFontTx/>
                <a:buNone/>
                <a:tabLst/>
                <a:defRPr/>
              </a:pPr>
              <a:t>51</a:t>
            </a:fld>
            <a:endParaRPr kumimoji="0" lang="zh-CN" altLang="en-US" sz="2000" b="1" i="0" u="none" strike="noStrike" kern="1200" cap="none" spc="0" normalizeH="0" baseline="0" noProof="0" dirty="0">
              <a:ln>
                <a:noFill/>
              </a:ln>
              <a:solidFill>
                <a:prstClr val="white"/>
              </a:solidFill>
              <a:effectLst/>
              <a:uLnTx/>
              <a:uFillTx/>
              <a:latin typeface="Times New Roman"/>
              <a:ea typeface="微软雅黑"/>
              <a:cs typeface=""/>
            </a:endParaRPr>
          </a:p>
        </p:txBody>
      </p:sp>
      <p:sp>
        <p:nvSpPr>
          <p:cNvPr id="12" name="文本占位符 2">
            <a:extLst>
              <a:ext uri="{FF2B5EF4-FFF2-40B4-BE49-F238E27FC236}">
                <a16:creationId xmlns:a16="http://schemas.microsoft.com/office/drawing/2014/main" id="{CF96E2EA-055B-4CA2-870B-B37A1AE89EA4}"/>
              </a:ext>
            </a:extLst>
          </p:cNvPr>
          <p:cNvSpPr txBox="1">
            <a:spLocks/>
          </p:cNvSpPr>
          <p:nvPr/>
        </p:nvSpPr>
        <p:spPr>
          <a:xfrm>
            <a:off x="800314" y="200098"/>
            <a:ext cx="8125656" cy="523220"/>
          </a:xfrm>
          <a:prstGeom prst="rect">
            <a:avLst/>
          </a:prstGeom>
        </p:spPr>
        <p:txBody>
          <a:bodyPr vert="horz" wrap="square" lIns="91440" tIns="45720" rIns="91440" bIns="45720" rtlCol="0" anchor="ctr" anchorCtr="0">
            <a:spAutoFit/>
          </a:bodyPr>
          <a:lstStyle>
            <a:lvl1pPr marL="0" indent="0" algn="l" defTabSz="914400" rtl="0" eaLnBrk="1" latinLnBrk="0" hangingPunct="1">
              <a:lnSpc>
                <a:spcPct val="100000"/>
              </a:lnSpc>
              <a:spcBef>
                <a:spcPts val="0"/>
              </a:spcBef>
              <a:buFont typeface="Arial" panose="020B0604020202020204" pitchFamily="34" charset="0"/>
              <a:buNone/>
              <a:defRPr sz="2800" b="1" i="0" kern="1200" baseline="0">
                <a:solidFill>
                  <a:srgbClr val="6A005F"/>
                </a:solidFill>
                <a:latin typeface="+mn-lt"/>
                <a:ea typeface="+mn-ea"/>
                <a:cs typeface="+mn-cs"/>
              </a:defRPr>
            </a:lvl1pPr>
            <a:lvl2pPr marL="685800" indent="-228600" algn="l" defTabSz="914400" rtl="0" eaLnBrk="1" latinLnBrk="0" hangingPunct="1">
              <a:lnSpc>
                <a:spcPct val="150000"/>
              </a:lnSpc>
              <a:spcBef>
                <a:spcPts val="0"/>
              </a:spcBef>
              <a:buFont typeface="Arial" panose="020B0604020202020204" pitchFamily="34" charset="0"/>
              <a:buChar char="•"/>
              <a:defRPr sz="2400" kern="1200" baseline="0">
                <a:solidFill>
                  <a:srgbClr val="6A005F"/>
                </a:solidFill>
                <a:latin typeface="+mn-lt"/>
                <a:ea typeface="+mn-ea"/>
                <a:cs typeface="+mn-cs"/>
              </a:defRPr>
            </a:lvl2pPr>
            <a:lvl3pPr marL="1143000" indent="-228600" algn="l" defTabSz="914400" rtl="0" eaLnBrk="1" latinLnBrk="0" hangingPunct="1">
              <a:lnSpc>
                <a:spcPct val="150000"/>
              </a:lnSpc>
              <a:spcBef>
                <a:spcPts val="0"/>
              </a:spcBef>
              <a:buFont typeface="Arial" panose="020B0604020202020204" pitchFamily="34" charset="0"/>
              <a:buChar char="•"/>
              <a:defRPr sz="2000" kern="1200" baseline="0">
                <a:solidFill>
                  <a:srgbClr val="6A005F"/>
                </a:solidFill>
                <a:latin typeface="+mn-lt"/>
                <a:ea typeface="+mn-ea"/>
                <a:cs typeface="+mn-cs"/>
              </a:defRPr>
            </a:lvl3pPr>
            <a:lvl4pPr marL="1600200" indent="-228600" algn="l" defTabSz="914400" rtl="0" eaLnBrk="1" latinLnBrk="0" hangingPunct="1">
              <a:lnSpc>
                <a:spcPct val="150000"/>
              </a:lnSpc>
              <a:spcBef>
                <a:spcPts val="0"/>
              </a:spcBef>
              <a:buFont typeface="Arial" panose="020B0604020202020204" pitchFamily="34" charset="0"/>
              <a:buChar char="•"/>
              <a:defRPr sz="1800" kern="1200" baseline="0">
                <a:solidFill>
                  <a:srgbClr val="6A005F"/>
                </a:solidFill>
                <a:latin typeface="+mn-lt"/>
                <a:ea typeface="+mn-ea"/>
                <a:cs typeface="+mn-cs"/>
              </a:defRPr>
            </a:lvl4pPr>
            <a:lvl5pPr marL="2057400" indent="-228600" algn="l" defTabSz="914400" rtl="0" eaLnBrk="1" latinLnBrk="0" hangingPunct="1">
              <a:lnSpc>
                <a:spcPct val="150000"/>
              </a:lnSpc>
              <a:spcBef>
                <a:spcPts val="0"/>
              </a:spcBef>
              <a:buFont typeface="Arial" panose="020B0604020202020204" pitchFamily="34" charset="0"/>
              <a:buChar char="•"/>
              <a:defRPr sz="1800" kern="1200" baseline="0">
                <a:solidFill>
                  <a:srgbClr val="6A005F"/>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r>
              <a:rPr lang="en-US" altLang="zh-CN" dirty="0"/>
              <a:t>9.</a:t>
            </a:r>
            <a:r>
              <a:rPr lang="zh-CN" altLang="en-US" dirty="0"/>
              <a:t>动态规划的想法</a:t>
            </a:r>
            <a:endParaRPr lang="en-US" dirty="0"/>
          </a:p>
        </p:txBody>
      </p:sp>
      <p:pic>
        <p:nvPicPr>
          <p:cNvPr id="6" name="内容占位符 4">
            <a:extLst>
              <a:ext uri="{FF2B5EF4-FFF2-40B4-BE49-F238E27FC236}">
                <a16:creationId xmlns:a16="http://schemas.microsoft.com/office/drawing/2014/main" id="{4DD76FB1-5BC3-4827-89A2-4740D4515A67}"/>
              </a:ext>
            </a:extLst>
          </p:cNvPr>
          <p:cNvPicPr>
            <a:picLocks noChangeAspect="1"/>
          </p:cNvPicPr>
          <p:nvPr/>
        </p:nvPicPr>
        <p:blipFill>
          <a:blip r:embed="rId3"/>
          <a:stretch>
            <a:fillRect/>
          </a:stretch>
        </p:blipFill>
        <p:spPr>
          <a:xfrm>
            <a:off x="800314" y="937290"/>
            <a:ext cx="9608127" cy="5204892"/>
          </a:xfrm>
          <a:prstGeom prst="rect">
            <a:avLst/>
          </a:prstGeom>
        </p:spPr>
      </p:pic>
    </p:spTree>
    <p:extLst>
      <p:ext uri="{BB962C8B-B14F-4D97-AF65-F5344CB8AC3E}">
        <p14:creationId xmlns:p14="http://schemas.microsoft.com/office/powerpoint/2010/main" val="3342118846"/>
      </p:ext>
    </p:extLst>
  </p:cSld>
  <p:clrMapOvr>
    <a:masterClrMapping/>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灯片编号占位符 1">
            <a:extLst>
              <a:ext uri="{FF2B5EF4-FFF2-40B4-BE49-F238E27FC236}">
                <a16:creationId xmlns:a16="http://schemas.microsoft.com/office/drawing/2014/main" id="{1DA832BC-6251-4CB1-8215-8E6DF56FB25E}"/>
              </a:ext>
            </a:extLst>
          </p:cNvPr>
          <p:cNvSpPr txBox="1">
            <a:spLocks/>
          </p:cNvSpPr>
          <p:nvPr/>
        </p:nvSpPr>
        <p:spPr>
          <a:xfrm>
            <a:off x="13313707" y="6276014"/>
            <a:ext cx="1042988" cy="365125"/>
          </a:xfrm>
          <a:prstGeom prst="rect">
            <a:avLst/>
          </a:prstGeom>
        </p:spPr>
        <p:txBody>
          <a:bodyPr vert="horz" lIns="91440" tIns="45720" rIns="91440" bIns="45720" rtlCol="0" anchor="ctr"/>
          <a:lstStyle>
            <a:defPPr>
              <a:defRPr lang="en-US"/>
            </a:defPPr>
            <a:lvl1pPr marL="0" algn="ctr" defTabSz="457200" rtl="0" eaLnBrk="1" latinLnBrk="0" hangingPunct="1">
              <a:defRPr sz="2000" b="1"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fld id="{51D91E7F-84B6-4064-9D4E-CC7D244BCA04}" type="slidenum">
              <a:rPr kumimoji="0" lang="zh-CN" altLang="en-US" sz="2000" b="1" i="0" u="none" strike="noStrike" kern="1200" cap="none" spc="0" normalizeH="0" baseline="0" noProof="0" smtClean="0">
                <a:ln>
                  <a:noFill/>
                </a:ln>
                <a:solidFill>
                  <a:prstClr val="white"/>
                </a:solidFill>
                <a:effectLst/>
                <a:uLnTx/>
                <a:uFillTx/>
                <a:latin typeface="Times New Roman"/>
                <a:ea typeface="微软雅黑"/>
                <a:cs typeface=""/>
              </a:rPr>
              <a:pPr marL="0" marR="0" lvl="0" indent="0" algn="ctr" defTabSz="457200" rtl="0" eaLnBrk="1" fontAlgn="auto" latinLnBrk="0" hangingPunct="1">
                <a:lnSpc>
                  <a:spcPct val="100000"/>
                </a:lnSpc>
                <a:spcBef>
                  <a:spcPts val="0"/>
                </a:spcBef>
                <a:spcAft>
                  <a:spcPts val="0"/>
                </a:spcAft>
                <a:buClrTx/>
                <a:buSzTx/>
                <a:buFontTx/>
                <a:buNone/>
                <a:tabLst/>
                <a:defRPr/>
              </a:pPr>
              <a:t>52</a:t>
            </a:fld>
            <a:endParaRPr kumimoji="0" lang="zh-CN" altLang="en-US" sz="2000" b="1" i="0" u="none" strike="noStrike" kern="1200" cap="none" spc="0" normalizeH="0" baseline="0" noProof="0" dirty="0">
              <a:ln>
                <a:noFill/>
              </a:ln>
              <a:solidFill>
                <a:prstClr val="white"/>
              </a:solidFill>
              <a:effectLst/>
              <a:uLnTx/>
              <a:uFillTx/>
              <a:latin typeface="Times New Roman"/>
              <a:ea typeface="微软雅黑"/>
              <a:cs typeface=""/>
            </a:endParaRPr>
          </a:p>
        </p:txBody>
      </p:sp>
      <p:sp>
        <p:nvSpPr>
          <p:cNvPr id="12" name="文本占位符 2">
            <a:extLst>
              <a:ext uri="{FF2B5EF4-FFF2-40B4-BE49-F238E27FC236}">
                <a16:creationId xmlns:a16="http://schemas.microsoft.com/office/drawing/2014/main" id="{CF96E2EA-055B-4CA2-870B-B37A1AE89EA4}"/>
              </a:ext>
            </a:extLst>
          </p:cNvPr>
          <p:cNvSpPr txBox="1">
            <a:spLocks/>
          </p:cNvSpPr>
          <p:nvPr/>
        </p:nvSpPr>
        <p:spPr>
          <a:xfrm>
            <a:off x="800314" y="200098"/>
            <a:ext cx="8125656" cy="523220"/>
          </a:xfrm>
          <a:prstGeom prst="rect">
            <a:avLst/>
          </a:prstGeom>
        </p:spPr>
        <p:txBody>
          <a:bodyPr vert="horz" wrap="square" lIns="91440" tIns="45720" rIns="91440" bIns="45720" rtlCol="0" anchor="ctr" anchorCtr="0">
            <a:spAutoFit/>
          </a:bodyPr>
          <a:lstStyle>
            <a:lvl1pPr marL="0" indent="0" algn="l" defTabSz="914400" rtl="0" eaLnBrk="1" latinLnBrk="0" hangingPunct="1">
              <a:lnSpc>
                <a:spcPct val="100000"/>
              </a:lnSpc>
              <a:spcBef>
                <a:spcPts val="0"/>
              </a:spcBef>
              <a:buFont typeface="Arial" panose="020B0604020202020204" pitchFamily="34" charset="0"/>
              <a:buNone/>
              <a:defRPr sz="2800" b="1" i="0" kern="1200" baseline="0">
                <a:solidFill>
                  <a:srgbClr val="6A005F"/>
                </a:solidFill>
                <a:latin typeface="+mn-lt"/>
                <a:ea typeface="+mn-ea"/>
                <a:cs typeface="+mn-cs"/>
              </a:defRPr>
            </a:lvl1pPr>
            <a:lvl2pPr marL="685800" indent="-228600" algn="l" defTabSz="914400" rtl="0" eaLnBrk="1" latinLnBrk="0" hangingPunct="1">
              <a:lnSpc>
                <a:spcPct val="150000"/>
              </a:lnSpc>
              <a:spcBef>
                <a:spcPts val="0"/>
              </a:spcBef>
              <a:buFont typeface="Arial" panose="020B0604020202020204" pitchFamily="34" charset="0"/>
              <a:buChar char="•"/>
              <a:defRPr sz="2400" kern="1200" baseline="0">
                <a:solidFill>
                  <a:srgbClr val="6A005F"/>
                </a:solidFill>
                <a:latin typeface="+mn-lt"/>
                <a:ea typeface="+mn-ea"/>
                <a:cs typeface="+mn-cs"/>
              </a:defRPr>
            </a:lvl2pPr>
            <a:lvl3pPr marL="1143000" indent="-228600" algn="l" defTabSz="914400" rtl="0" eaLnBrk="1" latinLnBrk="0" hangingPunct="1">
              <a:lnSpc>
                <a:spcPct val="150000"/>
              </a:lnSpc>
              <a:spcBef>
                <a:spcPts val="0"/>
              </a:spcBef>
              <a:buFont typeface="Arial" panose="020B0604020202020204" pitchFamily="34" charset="0"/>
              <a:buChar char="•"/>
              <a:defRPr sz="2000" kern="1200" baseline="0">
                <a:solidFill>
                  <a:srgbClr val="6A005F"/>
                </a:solidFill>
                <a:latin typeface="+mn-lt"/>
                <a:ea typeface="+mn-ea"/>
                <a:cs typeface="+mn-cs"/>
              </a:defRPr>
            </a:lvl3pPr>
            <a:lvl4pPr marL="1600200" indent="-228600" algn="l" defTabSz="914400" rtl="0" eaLnBrk="1" latinLnBrk="0" hangingPunct="1">
              <a:lnSpc>
                <a:spcPct val="150000"/>
              </a:lnSpc>
              <a:spcBef>
                <a:spcPts val="0"/>
              </a:spcBef>
              <a:buFont typeface="Arial" panose="020B0604020202020204" pitchFamily="34" charset="0"/>
              <a:buChar char="•"/>
              <a:defRPr sz="1800" kern="1200" baseline="0">
                <a:solidFill>
                  <a:srgbClr val="6A005F"/>
                </a:solidFill>
                <a:latin typeface="+mn-lt"/>
                <a:ea typeface="+mn-ea"/>
                <a:cs typeface="+mn-cs"/>
              </a:defRPr>
            </a:lvl4pPr>
            <a:lvl5pPr marL="2057400" indent="-228600" algn="l" defTabSz="914400" rtl="0" eaLnBrk="1" latinLnBrk="0" hangingPunct="1">
              <a:lnSpc>
                <a:spcPct val="150000"/>
              </a:lnSpc>
              <a:spcBef>
                <a:spcPts val="0"/>
              </a:spcBef>
              <a:buFont typeface="Arial" panose="020B0604020202020204" pitchFamily="34" charset="0"/>
              <a:buChar char="•"/>
              <a:defRPr sz="1800" kern="1200" baseline="0">
                <a:solidFill>
                  <a:srgbClr val="6A005F"/>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r>
              <a:rPr lang="en-US" altLang="zh-CN" dirty="0"/>
              <a:t>10.</a:t>
            </a:r>
            <a:r>
              <a:rPr lang="zh-CN" altLang="en-US" dirty="0"/>
              <a:t>矩阵乘法</a:t>
            </a:r>
            <a:endParaRPr lang="en-US" dirty="0"/>
          </a:p>
        </p:txBody>
      </p:sp>
      <p:pic>
        <p:nvPicPr>
          <p:cNvPr id="5" name="内容占位符 4">
            <a:extLst>
              <a:ext uri="{FF2B5EF4-FFF2-40B4-BE49-F238E27FC236}">
                <a16:creationId xmlns:a16="http://schemas.microsoft.com/office/drawing/2014/main" id="{40482A94-2255-4DC1-8F62-FBF68E162909}"/>
              </a:ext>
            </a:extLst>
          </p:cNvPr>
          <p:cNvPicPr>
            <a:picLocks noChangeAspect="1"/>
          </p:cNvPicPr>
          <p:nvPr/>
        </p:nvPicPr>
        <p:blipFill>
          <a:blip r:embed="rId3"/>
          <a:stretch>
            <a:fillRect/>
          </a:stretch>
        </p:blipFill>
        <p:spPr>
          <a:xfrm>
            <a:off x="646545" y="969818"/>
            <a:ext cx="9642763" cy="4918363"/>
          </a:xfrm>
          <a:prstGeom prst="rect">
            <a:avLst/>
          </a:prstGeom>
        </p:spPr>
      </p:pic>
    </p:spTree>
    <p:extLst>
      <p:ext uri="{BB962C8B-B14F-4D97-AF65-F5344CB8AC3E}">
        <p14:creationId xmlns:p14="http://schemas.microsoft.com/office/powerpoint/2010/main" val="1373449832"/>
      </p:ext>
    </p:extLst>
  </p:cSld>
  <p:clrMapOvr>
    <a:masterClrMapping/>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灯片编号占位符 1">
            <a:extLst>
              <a:ext uri="{FF2B5EF4-FFF2-40B4-BE49-F238E27FC236}">
                <a16:creationId xmlns:a16="http://schemas.microsoft.com/office/drawing/2014/main" id="{1DA832BC-6251-4CB1-8215-8E6DF56FB25E}"/>
              </a:ext>
            </a:extLst>
          </p:cNvPr>
          <p:cNvSpPr txBox="1">
            <a:spLocks/>
          </p:cNvSpPr>
          <p:nvPr/>
        </p:nvSpPr>
        <p:spPr>
          <a:xfrm>
            <a:off x="13313707" y="6276014"/>
            <a:ext cx="1042988" cy="365125"/>
          </a:xfrm>
          <a:prstGeom prst="rect">
            <a:avLst/>
          </a:prstGeom>
        </p:spPr>
        <p:txBody>
          <a:bodyPr vert="horz" lIns="91440" tIns="45720" rIns="91440" bIns="45720" rtlCol="0" anchor="ctr"/>
          <a:lstStyle>
            <a:defPPr>
              <a:defRPr lang="en-US"/>
            </a:defPPr>
            <a:lvl1pPr marL="0" algn="ctr" defTabSz="457200" rtl="0" eaLnBrk="1" latinLnBrk="0" hangingPunct="1">
              <a:defRPr sz="2000" b="1"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fld id="{51D91E7F-84B6-4064-9D4E-CC7D244BCA04}" type="slidenum">
              <a:rPr kumimoji="0" lang="zh-CN" altLang="en-US" sz="2000" b="1" i="0" u="none" strike="noStrike" kern="1200" cap="none" spc="0" normalizeH="0" baseline="0" noProof="0" smtClean="0">
                <a:ln>
                  <a:noFill/>
                </a:ln>
                <a:solidFill>
                  <a:prstClr val="white"/>
                </a:solidFill>
                <a:effectLst/>
                <a:uLnTx/>
                <a:uFillTx/>
                <a:latin typeface="Times New Roman"/>
                <a:ea typeface="微软雅黑"/>
                <a:cs typeface=""/>
              </a:rPr>
              <a:pPr marL="0" marR="0" lvl="0" indent="0" algn="ctr" defTabSz="457200" rtl="0" eaLnBrk="1" fontAlgn="auto" latinLnBrk="0" hangingPunct="1">
                <a:lnSpc>
                  <a:spcPct val="100000"/>
                </a:lnSpc>
                <a:spcBef>
                  <a:spcPts val="0"/>
                </a:spcBef>
                <a:spcAft>
                  <a:spcPts val="0"/>
                </a:spcAft>
                <a:buClrTx/>
                <a:buSzTx/>
                <a:buFontTx/>
                <a:buNone/>
                <a:tabLst/>
                <a:defRPr/>
              </a:pPr>
              <a:t>53</a:t>
            </a:fld>
            <a:endParaRPr kumimoji="0" lang="zh-CN" altLang="en-US" sz="2000" b="1" i="0" u="none" strike="noStrike" kern="1200" cap="none" spc="0" normalizeH="0" baseline="0" noProof="0" dirty="0">
              <a:ln>
                <a:noFill/>
              </a:ln>
              <a:solidFill>
                <a:prstClr val="white"/>
              </a:solidFill>
              <a:effectLst/>
              <a:uLnTx/>
              <a:uFillTx/>
              <a:latin typeface="Times New Roman"/>
              <a:ea typeface="微软雅黑"/>
              <a:cs typeface=""/>
            </a:endParaRPr>
          </a:p>
        </p:txBody>
      </p:sp>
      <p:sp>
        <p:nvSpPr>
          <p:cNvPr id="12" name="文本占位符 2">
            <a:extLst>
              <a:ext uri="{FF2B5EF4-FFF2-40B4-BE49-F238E27FC236}">
                <a16:creationId xmlns:a16="http://schemas.microsoft.com/office/drawing/2014/main" id="{CF96E2EA-055B-4CA2-870B-B37A1AE89EA4}"/>
              </a:ext>
            </a:extLst>
          </p:cNvPr>
          <p:cNvSpPr txBox="1">
            <a:spLocks/>
          </p:cNvSpPr>
          <p:nvPr/>
        </p:nvSpPr>
        <p:spPr>
          <a:xfrm>
            <a:off x="800314" y="200098"/>
            <a:ext cx="8125656" cy="523220"/>
          </a:xfrm>
          <a:prstGeom prst="rect">
            <a:avLst/>
          </a:prstGeom>
        </p:spPr>
        <p:txBody>
          <a:bodyPr vert="horz" wrap="square" lIns="91440" tIns="45720" rIns="91440" bIns="45720" rtlCol="0" anchor="ctr" anchorCtr="0">
            <a:spAutoFit/>
          </a:bodyPr>
          <a:lstStyle>
            <a:lvl1pPr marL="0" indent="0" algn="l" defTabSz="914400" rtl="0" eaLnBrk="1" latinLnBrk="0" hangingPunct="1">
              <a:lnSpc>
                <a:spcPct val="100000"/>
              </a:lnSpc>
              <a:spcBef>
                <a:spcPts val="0"/>
              </a:spcBef>
              <a:buFont typeface="Arial" panose="020B0604020202020204" pitchFamily="34" charset="0"/>
              <a:buNone/>
              <a:defRPr sz="2800" b="1" i="0" kern="1200" baseline="0">
                <a:solidFill>
                  <a:srgbClr val="6A005F"/>
                </a:solidFill>
                <a:latin typeface="+mn-lt"/>
                <a:ea typeface="+mn-ea"/>
                <a:cs typeface="+mn-cs"/>
              </a:defRPr>
            </a:lvl1pPr>
            <a:lvl2pPr marL="685800" indent="-228600" algn="l" defTabSz="914400" rtl="0" eaLnBrk="1" latinLnBrk="0" hangingPunct="1">
              <a:lnSpc>
                <a:spcPct val="150000"/>
              </a:lnSpc>
              <a:spcBef>
                <a:spcPts val="0"/>
              </a:spcBef>
              <a:buFont typeface="Arial" panose="020B0604020202020204" pitchFamily="34" charset="0"/>
              <a:buChar char="•"/>
              <a:defRPr sz="2400" kern="1200" baseline="0">
                <a:solidFill>
                  <a:srgbClr val="6A005F"/>
                </a:solidFill>
                <a:latin typeface="+mn-lt"/>
                <a:ea typeface="+mn-ea"/>
                <a:cs typeface="+mn-cs"/>
              </a:defRPr>
            </a:lvl2pPr>
            <a:lvl3pPr marL="1143000" indent="-228600" algn="l" defTabSz="914400" rtl="0" eaLnBrk="1" latinLnBrk="0" hangingPunct="1">
              <a:lnSpc>
                <a:spcPct val="150000"/>
              </a:lnSpc>
              <a:spcBef>
                <a:spcPts val="0"/>
              </a:spcBef>
              <a:buFont typeface="Arial" panose="020B0604020202020204" pitchFamily="34" charset="0"/>
              <a:buChar char="•"/>
              <a:defRPr sz="2000" kern="1200" baseline="0">
                <a:solidFill>
                  <a:srgbClr val="6A005F"/>
                </a:solidFill>
                <a:latin typeface="+mn-lt"/>
                <a:ea typeface="+mn-ea"/>
                <a:cs typeface="+mn-cs"/>
              </a:defRPr>
            </a:lvl3pPr>
            <a:lvl4pPr marL="1600200" indent="-228600" algn="l" defTabSz="914400" rtl="0" eaLnBrk="1" latinLnBrk="0" hangingPunct="1">
              <a:lnSpc>
                <a:spcPct val="150000"/>
              </a:lnSpc>
              <a:spcBef>
                <a:spcPts val="0"/>
              </a:spcBef>
              <a:buFont typeface="Arial" panose="020B0604020202020204" pitchFamily="34" charset="0"/>
              <a:buChar char="•"/>
              <a:defRPr sz="1800" kern="1200" baseline="0">
                <a:solidFill>
                  <a:srgbClr val="6A005F"/>
                </a:solidFill>
                <a:latin typeface="+mn-lt"/>
                <a:ea typeface="+mn-ea"/>
                <a:cs typeface="+mn-cs"/>
              </a:defRPr>
            </a:lvl4pPr>
            <a:lvl5pPr marL="2057400" indent="-228600" algn="l" defTabSz="914400" rtl="0" eaLnBrk="1" latinLnBrk="0" hangingPunct="1">
              <a:lnSpc>
                <a:spcPct val="150000"/>
              </a:lnSpc>
              <a:spcBef>
                <a:spcPts val="0"/>
              </a:spcBef>
              <a:buFont typeface="Arial" panose="020B0604020202020204" pitchFamily="34" charset="0"/>
              <a:buChar char="•"/>
              <a:defRPr sz="1800" kern="1200" baseline="0">
                <a:solidFill>
                  <a:srgbClr val="6A005F"/>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r>
              <a:rPr lang="en-US" altLang="zh-CN" dirty="0"/>
              <a:t>10.</a:t>
            </a:r>
            <a:r>
              <a:rPr lang="zh-CN" altLang="en-US" dirty="0"/>
              <a:t>输出描述</a:t>
            </a:r>
            <a:endParaRPr lang="en-US" dirty="0"/>
          </a:p>
        </p:txBody>
      </p:sp>
      <p:pic>
        <p:nvPicPr>
          <p:cNvPr id="6" name="内容占位符 3">
            <a:extLst>
              <a:ext uri="{FF2B5EF4-FFF2-40B4-BE49-F238E27FC236}">
                <a16:creationId xmlns:a16="http://schemas.microsoft.com/office/drawing/2014/main" id="{6FE9FACD-88D2-43C1-94C4-7850B0587967}"/>
              </a:ext>
            </a:extLst>
          </p:cNvPr>
          <p:cNvPicPr>
            <a:picLocks noChangeAspect="1"/>
          </p:cNvPicPr>
          <p:nvPr/>
        </p:nvPicPr>
        <p:blipFill>
          <a:blip r:embed="rId3"/>
          <a:stretch>
            <a:fillRect/>
          </a:stretch>
        </p:blipFill>
        <p:spPr>
          <a:xfrm>
            <a:off x="800314" y="1046235"/>
            <a:ext cx="9732818" cy="4765530"/>
          </a:xfrm>
          <a:prstGeom prst="rect">
            <a:avLst/>
          </a:prstGeom>
        </p:spPr>
      </p:pic>
    </p:spTree>
    <p:extLst>
      <p:ext uri="{BB962C8B-B14F-4D97-AF65-F5344CB8AC3E}">
        <p14:creationId xmlns:p14="http://schemas.microsoft.com/office/powerpoint/2010/main" val="43562854"/>
      </p:ext>
    </p:extLst>
  </p:cSld>
  <p:clrMapOvr>
    <a:masterClrMapping/>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灯片编号占位符 1">
            <a:extLst>
              <a:ext uri="{FF2B5EF4-FFF2-40B4-BE49-F238E27FC236}">
                <a16:creationId xmlns:a16="http://schemas.microsoft.com/office/drawing/2014/main" id="{1DA832BC-6251-4CB1-8215-8E6DF56FB25E}"/>
              </a:ext>
            </a:extLst>
          </p:cNvPr>
          <p:cNvSpPr txBox="1">
            <a:spLocks/>
          </p:cNvSpPr>
          <p:nvPr/>
        </p:nvSpPr>
        <p:spPr>
          <a:xfrm>
            <a:off x="13313707" y="6276014"/>
            <a:ext cx="1042988" cy="365125"/>
          </a:xfrm>
          <a:prstGeom prst="rect">
            <a:avLst/>
          </a:prstGeom>
        </p:spPr>
        <p:txBody>
          <a:bodyPr vert="horz" lIns="91440" tIns="45720" rIns="91440" bIns="45720" rtlCol="0" anchor="ctr"/>
          <a:lstStyle>
            <a:defPPr>
              <a:defRPr lang="en-US"/>
            </a:defPPr>
            <a:lvl1pPr marL="0" algn="ctr" defTabSz="457200" rtl="0" eaLnBrk="1" latinLnBrk="0" hangingPunct="1">
              <a:defRPr sz="2000" b="1"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fld id="{51D91E7F-84B6-4064-9D4E-CC7D244BCA04}" type="slidenum">
              <a:rPr kumimoji="0" lang="zh-CN" altLang="en-US" sz="2000" b="1" i="0" u="none" strike="noStrike" kern="1200" cap="none" spc="0" normalizeH="0" baseline="0" noProof="0" smtClean="0">
                <a:ln>
                  <a:noFill/>
                </a:ln>
                <a:solidFill>
                  <a:prstClr val="white"/>
                </a:solidFill>
                <a:effectLst/>
                <a:uLnTx/>
                <a:uFillTx/>
                <a:latin typeface="Times New Roman"/>
                <a:ea typeface="微软雅黑"/>
                <a:cs typeface=""/>
              </a:rPr>
              <a:pPr marL="0" marR="0" lvl="0" indent="0" algn="ctr" defTabSz="457200" rtl="0" eaLnBrk="1" fontAlgn="auto" latinLnBrk="0" hangingPunct="1">
                <a:lnSpc>
                  <a:spcPct val="100000"/>
                </a:lnSpc>
                <a:spcBef>
                  <a:spcPts val="0"/>
                </a:spcBef>
                <a:spcAft>
                  <a:spcPts val="0"/>
                </a:spcAft>
                <a:buClrTx/>
                <a:buSzTx/>
                <a:buFontTx/>
                <a:buNone/>
                <a:tabLst/>
                <a:defRPr/>
              </a:pPr>
              <a:t>54</a:t>
            </a:fld>
            <a:endParaRPr kumimoji="0" lang="zh-CN" altLang="en-US" sz="2000" b="1" i="0" u="none" strike="noStrike" kern="1200" cap="none" spc="0" normalizeH="0" baseline="0" noProof="0" dirty="0">
              <a:ln>
                <a:noFill/>
              </a:ln>
              <a:solidFill>
                <a:prstClr val="white"/>
              </a:solidFill>
              <a:effectLst/>
              <a:uLnTx/>
              <a:uFillTx/>
              <a:latin typeface="Times New Roman"/>
              <a:ea typeface="微软雅黑"/>
              <a:cs typeface=""/>
            </a:endParaRPr>
          </a:p>
        </p:txBody>
      </p:sp>
      <p:sp>
        <p:nvSpPr>
          <p:cNvPr id="12" name="文本占位符 2">
            <a:extLst>
              <a:ext uri="{FF2B5EF4-FFF2-40B4-BE49-F238E27FC236}">
                <a16:creationId xmlns:a16="http://schemas.microsoft.com/office/drawing/2014/main" id="{CF96E2EA-055B-4CA2-870B-B37A1AE89EA4}"/>
              </a:ext>
            </a:extLst>
          </p:cNvPr>
          <p:cNvSpPr txBox="1">
            <a:spLocks/>
          </p:cNvSpPr>
          <p:nvPr/>
        </p:nvSpPr>
        <p:spPr>
          <a:xfrm>
            <a:off x="800314" y="200098"/>
            <a:ext cx="8125656" cy="523220"/>
          </a:xfrm>
          <a:prstGeom prst="rect">
            <a:avLst/>
          </a:prstGeom>
        </p:spPr>
        <p:txBody>
          <a:bodyPr vert="horz" wrap="square" lIns="91440" tIns="45720" rIns="91440" bIns="45720" rtlCol="0" anchor="ctr" anchorCtr="0">
            <a:spAutoFit/>
          </a:bodyPr>
          <a:lstStyle>
            <a:lvl1pPr marL="0" indent="0" algn="l" defTabSz="914400" rtl="0" eaLnBrk="1" latinLnBrk="0" hangingPunct="1">
              <a:lnSpc>
                <a:spcPct val="100000"/>
              </a:lnSpc>
              <a:spcBef>
                <a:spcPts val="0"/>
              </a:spcBef>
              <a:buFont typeface="Arial" panose="020B0604020202020204" pitchFamily="34" charset="0"/>
              <a:buNone/>
              <a:defRPr sz="2800" b="1" i="0" kern="1200" baseline="0">
                <a:solidFill>
                  <a:srgbClr val="6A005F"/>
                </a:solidFill>
                <a:latin typeface="+mn-lt"/>
                <a:ea typeface="+mn-ea"/>
                <a:cs typeface="+mn-cs"/>
              </a:defRPr>
            </a:lvl1pPr>
            <a:lvl2pPr marL="685800" indent="-228600" algn="l" defTabSz="914400" rtl="0" eaLnBrk="1" latinLnBrk="0" hangingPunct="1">
              <a:lnSpc>
                <a:spcPct val="150000"/>
              </a:lnSpc>
              <a:spcBef>
                <a:spcPts val="0"/>
              </a:spcBef>
              <a:buFont typeface="Arial" panose="020B0604020202020204" pitchFamily="34" charset="0"/>
              <a:buChar char="•"/>
              <a:defRPr sz="2400" kern="1200" baseline="0">
                <a:solidFill>
                  <a:srgbClr val="6A005F"/>
                </a:solidFill>
                <a:latin typeface="+mn-lt"/>
                <a:ea typeface="+mn-ea"/>
                <a:cs typeface="+mn-cs"/>
              </a:defRPr>
            </a:lvl2pPr>
            <a:lvl3pPr marL="1143000" indent="-228600" algn="l" defTabSz="914400" rtl="0" eaLnBrk="1" latinLnBrk="0" hangingPunct="1">
              <a:lnSpc>
                <a:spcPct val="150000"/>
              </a:lnSpc>
              <a:spcBef>
                <a:spcPts val="0"/>
              </a:spcBef>
              <a:buFont typeface="Arial" panose="020B0604020202020204" pitchFamily="34" charset="0"/>
              <a:buChar char="•"/>
              <a:defRPr sz="2000" kern="1200" baseline="0">
                <a:solidFill>
                  <a:srgbClr val="6A005F"/>
                </a:solidFill>
                <a:latin typeface="+mn-lt"/>
                <a:ea typeface="+mn-ea"/>
                <a:cs typeface="+mn-cs"/>
              </a:defRPr>
            </a:lvl3pPr>
            <a:lvl4pPr marL="1600200" indent="-228600" algn="l" defTabSz="914400" rtl="0" eaLnBrk="1" latinLnBrk="0" hangingPunct="1">
              <a:lnSpc>
                <a:spcPct val="150000"/>
              </a:lnSpc>
              <a:spcBef>
                <a:spcPts val="0"/>
              </a:spcBef>
              <a:buFont typeface="Arial" panose="020B0604020202020204" pitchFamily="34" charset="0"/>
              <a:buChar char="•"/>
              <a:defRPr sz="1800" kern="1200" baseline="0">
                <a:solidFill>
                  <a:srgbClr val="6A005F"/>
                </a:solidFill>
                <a:latin typeface="+mn-lt"/>
                <a:ea typeface="+mn-ea"/>
                <a:cs typeface="+mn-cs"/>
              </a:defRPr>
            </a:lvl4pPr>
            <a:lvl5pPr marL="2057400" indent="-228600" algn="l" defTabSz="914400" rtl="0" eaLnBrk="1" latinLnBrk="0" hangingPunct="1">
              <a:lnSpc>
                <a:spcPct val="150000"/>
              </a:lnSpc>
              <a:spcBef>
                <a:spcPts val="0"/>
              </a:spcBef>
              <a:buFont typeface="Arial" panose="020B0604020202020204" pitchFamily="34" charset="0"/>
              <a:buChar char="•"/>
              <a:defRPr sz="1800" kern="1200" baseline="0">
                <a:solidFill>
                  <a:srgbClr val="6A005F"/>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r>
              <a:rPr lang="en-US" altLang="zh-CN" dirty="0"/>
              <a:t>10.</a:t>
            </a:r>
            <a:r>
              <a:rPr lang="zh-CN" altLang="en-US" dirty="0"/>
              <a:t>同学们解法</a:t>
            </a:r>
            <a:endParaRPr lang="en-US" dirty="0"/>
          </a:p>
        </p:txBody>
      </p:sp>
      <p:sp>
        <p:nvSpPr>
          <p:cNvPr id="5" name="内容占位符 2">
            <a:extLst>
              <a:ext uri="{FF2B5EF4-FFF2-40B4-BE49-F238E27FC236}">
                <a16:creationId xmlns:a16="http://schemas.microsoft.com/office/drawing/2014/main" id="{D63348F2-2204-4654-A826-9037CA9BA6B6}"/>
              </a:ext>
            </a:extLst>
          </p:cNvPr>
          <p:cNvSpPr txBox="1">
            <a:spLocks/>
          </p:cNvSpPr>
          <p:nvPr/>
        </p:nvSpPr>
        <p:spPr>
          <a:xfrm>
            <a:off x="553143" y="1252971"/>
            <a:ext cx="10515600"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a:t>泛型求解</a:t>
            </a:r>
          </a:p>
        </p:txBody>
      </p:sp>
      <p:pic>
        <p:nvPicPr>
          <p:cNvPr id="7" name="图片 6">
            <a:extLst>
              <a:ext uri="{FF2B5EF4-FFF2-40B4-BE49-F238E27FC236}">
                <a16:creationId xmlns:a16="http://schemas.microsoft.com/office/drawing/2014/main" id="{0E7D8449-641C-4580-86FC-3C7754E5C1B2}"/>
              </a:ext>
            </a:extLst>
          </p:cNvPr>
          <p:cNvPicPr>
            <a:picLocks noChangeAspect="1"/>
          </p:cNvPicPr>
          <p:nvPr/>
        </p:nvPicPr>
        <p:blipFill>
          <a:blip r:embed="rId3"/>
          <a:stretch>
            <a:fillRect/>
          </a:stretch>
        </p:blipFill>
        <p:spPr>
          <a:xfrm>
            <a:off x="553143" y="1869750"/>
            <a:ext cx="5542857" cy="3869496"/>
          </a:xfrm>
          <a:prstGeom prst="rect">
            <a:avLst/>
          </a:prstGeom>
        </p:spPr>
      </p:pic>
      <p:pic>
        <p:nvPicPr>
          <p:cNvPr id="8" name="图片 7">
            <a:extLst>
              <a:ext uri="{FF2B5EF4-FFF2-40B4-BE49-F238E27FC236}">
                <a16:creationId xmlns:a16="http://schemas.microsoft.com/office/drawing/2014/main" id="{F8FFD769-2C73-4CA5-B069-EAEAE871C847}"/>
              </a:ext>
            </a:extLst>
          </p:cNvPr>
          <p:cNvPicPr>
            <a:picLocks noChangeAspect="1"/>
          </p:cNvPicPr>
          <p:nvPr/>
        </p:nvPicPr>
        <p:blipFill>
          <a:blip r:embed="rId4"/>
          <a:stretch>
            <a:fillRect/>
          </a:stretch>
        </p:blipFill>
        <p:spPr>
          <a:xfrm>
            <a:off x="6265449" y="1869750"/>
            <a:ext cx="5380952" cy="3869496"/>
          </a:xfrm>
          <a:prstGeom prst="rect">
            <a:avLst/>
          </a:prstGeom>
        </p:spPr>
      </p:pic>
    </p:spTree>
    <p:extLst>
      <p:ext uri="{BB962C8B-B14F-4D97-AF65-F5344CB8AC3E}">
        <p14:creationId xmlns:p14="http://schemas.microsoft.com/office/powerpoint/2010/main" val="108965202"/>
      </p:ext>
    </p:extLst>
  </p:cSld>
  <p:clrMapOvr>
    <a:masterClrMapping/>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灯片编号占位符 1">
            <a:extLst>
              <a:ext uri="{FF2B5EF4-FFF2-40B4-BE49-F238E27FC236}">
                <a16:creationId xmlns:a16="http://schemas.microsoft.com/office/drawing/2014/main" id="{1DA832BC-6251-4CB1-8215-8E6DF56FB25E}"/>
              </a:ext>
            </a:extLst>
          </p:cNvPr>
          <p:cNvSpPr txBox="1">
            <a:spLocks/>
          </p:cNvSpPr>
          <p:nvPr/>
        </p:nvSpPr>
        <p:spPr>
          <a:xfrm>
            <a:off x="13313707" y="6276014"/>
            <a:ext cx="1042988" cy="365125"/>
          </a:xfrm>
          <a:prstGeom prst="rect">
            <a:avLst/>
          </a:prstGeom>
        </p:spPr>
        <p:txBody>
          <a:bodyPr vert="horz" lIns="91440" tIns="45720" rIns="91440" bIns="45720" rtlCol="0" anchor="ctr"/>
          <a:lstStyle>
            <a:defPPr>
              <a:defRPr lang="en-US"/>
            </a:defPPr>
            <a:lvl1pPr marL="0" algn="ctr" defTabSz="457200" rtl="0" eaLnBrk="1" latinLnBrk="0" hangingPunct="1">
              <a:defRPr sz="2000" b="1"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fld id="{51D91E7F-84B6-4064-9D4E-CC7D244BCA04}" type="slidenum">
              <a:rPr kumimoji="0" lang="zh-CN" altLang="en-US" sz="2000" b="1" i="0" u="none" strike="noStrike" kern="1200" cap="none" spc="0" normalizeH="0" baseline="0" noProof="0" smtClean="0">
                <a:ln>
                  <a:noFill/>
                </a:ln>
                <a:solidFill>
                  <a:prstClr val="white"/>
                </a:solidFill>
                <a:effectLst/>
                <a:uLnTx/>
                <a:uFillTx/>
                <a:latin typeface="Times New Roman"/>
                <a:ea typeface="微软雅黑"/>
                <a:cs typeface=""/>
              </a:rPr>
              <a:pPr marL="0" marR="0" lvl="0" indent="0" algn="ctr" defTabSz="457200" rtl="0" eaLnBrk="1" fontAlgn="auto" latinLnBrk="0" hangingPunct="1">
                <a:lnSpc>
                  <a:spcPct val="100000"/>
                </a:lnSpc>
                <a:spcBef>
                  <a:spcPts val="0"/>
                </a:spcBef>
                <a:spcAft>
                  <a:spcPts val="0"/>
                </a:spcAft>
                <a:buClrTx/>
                <a:buSzTx/>
                <a:buFontTx/>
                <a:buNone/>
                <a:tabLst/>
                <a:defRPr/>
              </a:pPr>
              <a:t>55</a:t>
            </a:fld>
            <a:endParaRPr kumimoji="0" lang="zh-CN" altLang="en-US" sz="2000" b="1" i="0" u="none" strike="noStrike" kern="1200" cap="none" spc="0" normalizeH="0" baseline="0" noProof="0" dirty="0">
              <a:ln>
                <a:noFill/>
              </a:ln>
              <a:solidFill>
                <a:prstClr val="white"/>
              </a:solidFill>
              <a:effectLst/>
              <a:uLnTx/>
              <a:uFillTx/>
              <a:latin typeface="Times New Roman"/>
              <a:ea typeface="微软雅黑"/>
              <a:cs typeface=""/>
            </a:endParaRPr>
          </a:p>
        </p:txBody>
      </p:sp>
      <p:sp>
        <p:nvSpPr>
          <p:cNvPr id="12" name="文本占位符 2">
            <a:extLst>
              <a:ext uri="{FF2B5EF4-FFF2-40B4-BE49-F238E27FC236}">
                <a16:creationId xmlns:a16="http://schemas.microsoft.com/office/drawing/2014/main" id="{CF96E2EA-055B-4CA2-870B-B37A1AE89EA4}"/>
              </a:ext>
            </a:extLst>
          </p:cNvPr>
          <p:cNvSpPr txBox="1">
            <a:spLocks/>
          </p:cNvSpPr>
          <p:nvPr/>
        </p:nvSpPr>
        <p:spPr>
          <a:xfrm>
            <a:off x="800314" y="200098"/>
            <a:ext cx="8125656" cy="523220"/>
          </a:xfrm>
          <a:prstGeom prst="rect">
            <a:avLst/>
          </a:prstGeom>
        </p:spPr>
        <p:txBody>
          <a:bodyPr vert="horz" wrap="square" lIns="91440" tIns="45720" rIns="91440" bIns="45720" rtlCol="0" anchor="ctr" anchorCtr="0">
            <a:spAutoFit/>
          </a:bodyPr>
          <a:lstStyle>
            <a:lvl1pPr marL="0" indent="0" algn="l" defTabSz="914400" rtl="0" eaLnBrk="1" latinLnBrk="0" hangingPunct="1">
              <a:lnSpc>
                <a:spcPct val="100000"/>
              </a:lnSpc>
              <a:spcBef>
                <a:spcPts val="0"/>
              </a:spcBef>
              <a:buFont typeface="Arial" panose="020B0604020202020204" pitchFamily="34" charset="0"/>
              <a:buNone/>
              <a:defRPr sz="2800" b="1" i="0" kern="1200" baseline="0">
                <a:solidFill>
                  <a:srgbClr val="6A005F"/>
                </a:solidFill>
                <a:latin typeface="+mn-lt"/>
                <a:ea typeface="+mn-ea"/>
                <a:cs typeface="+mn-cs"/>
              </a:defRPr>
            </a:lvl1pPr>
            <a:lvl2pPr marL="685800" indent="-228600" algn="l" defTabSz="914400" rtl="0" eaLnBrk="1" latinLnBrk="0" hangingPunct="1">
              <a:lnSpc>
                <a:spcPct val="150000"/>
              </a:lnSpc>
              <a:spcBef>
                <a:spcPts val="0"/>
              </a:spcBef>
              <a:buFont typeface="Arial" panose="020B0604020202020204" pitchFamily="34" charset="0"/>
              <a:buChar char="•"/>
              <a:defRPr sz="2400" kern="1200" baseline="0">
                <a:solidFill>
                  <a:srgbClr val="6A005F"/>
                </a:solidFill>
                <a:latin typeface="+mn-lt"/>
                <a:ea typeface="+mn-ea"/>
                <a:cs typeface="+mn-cs"/>
              </a:defRPr>
            </a:lvl2pPr>
            <a:lvl3pPr marL="1143000" indent="-228600" algn="l" defTabSz="914400" rtl="0" eaLnBrk="1" latinLnBrk="0" hangingPunct="1">
              <a:lnSpc>
                <a:spcPct val="150000"/>
              </a:lnSpc>
              <a:spcBef>
                <a:spcPts val="0"/>
              </a:spcBef>
              <a:buFont typeface="Arial" panose="020B0604020202020204" pitchFamily="34" charset="0"/>
              <a:buChar char="•"/>
              <a:defRPr sz="2000" kern="1200" baseline="0">
                <a:solidFill>
                  <a:srgbClr val="6A005F"/>
                </a:solidFill>
                <a:latin typeface="+mn-lt"/>
                <a:ea typeface="+mn-ea"/>
                <a:cs typeface="+mn-cs"/>
              </a:defRPr>
            </a:lvl3pPr>
            <a:lvl4pPr marL="1600200" indent="-228600" algn="l" defTabSz="914400" rtl="0" eaLnBrk="1" latinLnBrk="0" hangingPunct="1">
              <a:lnSpc>
                <a:spcPct val="150000"/>
              </a:lnSpc>
              <a:spcBef>
                <a:spcPts val="0"/>
              </a:spcBef>
              <a:buFont typeface="Arial" panose="020B0604020202020204" pitchFamily="34" charset="0"/>
              <a:buChar char="•"/>
              <a:defRPr sz="1800" kern="1200" baseline="0">
                <a:solidFill>
                  <a:srgbClr val="6A005F"/>
                </a:solidFill>
                <a:latin typeface="+mn-lt"/>
                <a:ea typeface="+mn-ea"/>
                <a:cs typeface="+mn-cs"/>
              </a:defRPr>
            </a:lvl4pPr>
            <a:lvl5pPr marL="2057400" indent="-228600" algn="l" defTabSz="914400" rtl="0" eaLnBrk="1" latinLnBrk="0" hangingPunct="1">
              <a:lnSpc>
                <a:spcPct val="150000"/>
              </a:lnSpc>
              <a:spcBef>
                <a:spcPts val="0"/>
              </a:spcBef>
              <a:buFont typeface="Arial" panose="020B0604020202020204" pitchFamily="34" charset="0"/>
              <a:buChar char="•"/>
              <a:defRPr sz="1800" kern="1200" baseline="0">
                <a:solidFill>
                  <a:srgbClr val="6A005F"/>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r>
              <a:rPr lang="en-US" altLang="zh-CN" dirty="0"/>
              <a:t>10.</a:t>
            </a:r>
            <a:r>
              <a:rPr lang="zh-CN" altLang="en-US" dirty="0"/>
              <a:t>问题分析</a:t>
            </a:r>
            <a:endParaRPr lang="en-US" dirty="0"/>
          </a:p>
        </p:txBody>
      </p:sp>
      <p:sp>
        <p:nvSpPr>
          <p:cNvPr id="9" name="内容占位符 2">
            <a:extLst>
              <a:ext uri="{FF2B5EF4-FFF2-40B4-BE49-F238E27FC236}">
                <a16:creationId xmlns:a16="http://schemas.microsoft.com/office/drawing/2014/main" id="{2E27A7FD-4F08-44AD-9FD7-B6D5DADCA83F}"/>
              </a:ext>
            </a:extLst>
          </p:cNvPr>
          <p:cNvSpPr txBox="1">
            <a:spLocks/>
          </p:cNvSpPr>
          <p:nvPr/>
        </p:nvSpPr>
        <p:spPr>
          <a:xfrm>
            <a:off x="727363" y="1253331"/>
            <a:ext cx="10515600" cy="4351338"/>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a:t>输入的处理</a:t>
            </a:r>
            <a:endParaRPr lang="en-US" altLang="zh-CN"/>
          </a:p>
          <a:p>
            <a:pPr lvl="1"/>
            <a:r>
              <a:rPr lang="zh-CN" altLang="en-US"/>
              <a:t>对于所有的输入先按照字符型矩阵来进行输入，因为可能会因为第二个矩阵为非数值型矩阵需要继续转化为字符型矩阵</a:t>
            </a:r>
            <a:endParaRPr lang="en-US" altLang="zh-CN"/>
          </a:p>
          <a:p>
            <a:r>
              <a:rPr lang="zh-CN" altLang="en-US"/>
              <a:t>矩阵乘法处理</a:t>
            </a:r>
            <a:endParaRPr lang="en-US" altLang="zh-CN"/>
          </a:p>
          <a:p>
            <a:pPr lvl="1"/>
            <a:r>
              <a:rPr lang="zh-CN" altLang="en-US"/>
              <a:t>分别对应两个处理办法</a:t>
            </a:r>
            <a:endParaRPr lang="en-US" altLang="zh-CN"/>
          </a:p>
          <a:p>
            <a:pPr lvl="1"/>
            <a:r>
              <a:rPr lang="zh-CN" altLang="en-US"/>
              <a:t>一个处理数值型矩阵的乘法，一个处理字符型矩阵的乘法（或者是构造元素之间的乘法和加法）</a:t>
            </a:r>
            <a:endParaRPr lang="en-US" altLang="zh-CN"/>
          </a:p>
          <a:p>
            <a:pPr lvl="1"/>
            <a:r>
              <a:rPr lang="zh-CN" altLang="en-US"/>
              <a:t>值得注意的是按照数值型处理的过程结束之后，整型的数据要转化为整型</a:t>
            </a:r>
            <a:endParaRPr lang="en-US" altLang="zh-CN"/>
          </a:p>
          <a:p>
            <a:r>
              <a:rPr lang="zh-CN" altLang="en-US"/>
              <a:t>输出处理</a:t>
            </a:r>
            <a:endParaRPr lang="en-US" altLang="zh-CN"/>
          </a:p>
          <a:p>
            <a:pPr lvl="1"/>
            <a:r>
              <a:rPr lang="zh-CN" altLang="en-US"/>
              <a:t>对于输出的处理就直接按照字符型矩阵进行处理即可</a:t>
            </a:r>
            <a:endParaRPr lang="en-US" altLang="zh-CN"/>
          </a:p>
          <a:p>
            <a:endParaRPr lang="en-US" altLang="zh-CN"/>
          </a:p>
          <a:p>
            <a:endParaRPr lang="en-US" altLang="zh-CN" dirty="0"/>
          </a:p>
        </p:txBody>
      </p:sp>
    </p:spTree>
    <p:extLst>
      <p:ext uri="{BB962C8B-B14F-4D97-AF65-F5344CB8AC3E}">
        <p14:creationId xmlns:p14="http://schemas.microsoft.com/office/powerpoint/2010/main" val="3034057601"/>
      </p:ext>
    </p:extLst>
  </p:cSld>
  <p:clrMapOvr>
    <a:masterClrMapping/>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灯片编号占位符 1">
            <a:extLst>
              <a:ext uri="{FF2B5EF4-FFF2-40B4-BE49-F238E27FC236}">
                <a16:creationId xmlns:a16="http://schemas.microsoft.com/office/drawing/2014/main" id="{1DA832BC-6251-4CB1-8215-8E6DF56FB25E}"/>
              </a:ext>
            </a:extLst>
          </p:cNvPr>
          <p:cNvSpPr txBox="1">
            <a:spLocks/>
          </p:cNvSpPr>
          <p:nvPr/>
        </p:nvSpPr>
        <p:spPr>
          <a:xfrm>
            <a:off x="13313707" y="6276014"/>
            <a:ext cx="1042988" cy="365125"/>
          </a:xfrm>
          <a:prstGeom prst="rect">
            <a:avLst/>
          </a:prstGeom>
        </p:spPr>
        <p:txBody>
          <a:bodyPr vert="horz" lIns="91440" tIns="45720" rIns="91440" bIns="45720" rtlCol="0" anchor="ctr"/>
          <a:lstStyle>
            <a:defPPr>
              <a:defRPr lang="en-US"/>
            </a:defPPr>
            <a:lvl1pPr marL="0" algn="ctr" defTabSz="457200" rtl="0" eaLnBrk="1" latinLnBrk="0" hangingPunct="1">
              <a:defRPr sz="2000" b="1"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fld id="{51D91E7F-84B6-4064-9D4E-CC7D244BCA04}" type="slidenum">
              <a:rPr kumimoji="0" lang="zh-CN" altLang="en-US" sz="2000" b="1" i="0" u="none" strike="noStrike" kern="1200" cap="none" spc="0" normalizeH="0" baseline="0" noProof="0" smtClean="0">
                <a:ln>
                  <a:noFill/>
                </a:ln>
                <a:solidFill>
                  <a:prstClr val="white"/>
                </a:solidFill>
                <a:effectLst/>
                <a:uLnTx/>
                <a:uFillTx/>
                <a:latin typeface="Times New Roman"/>
                <a:ea typeface="微软雅黑"/>
                <a:cs typeface=""/>
              </a:rPr>
              <a:pPr marL="0" marR="0" lvl="0" indent="0" algn="ctr" defTabSz="457200" rtl="0" eaLnBrk="1" fontAlgn="auto" latinLnBrk="0" hangingPunct="1">
                <a:lnSpc>
                  <a:spcPct val="100000"/>
                </a:lnSpc>
                <a:spcBef>
                  <a:spcPts val="0"/>
                </a:spcBef>
                <a:spcAft>
                  <a:spcPts val="0"/>
                </a:spcAft>
                <a:buClrTx/>
                <a:buSzTx/>
                <a:buFontTx/>
                <a:buNone/>
                <a:tabLst/>
                <a:defRPr/>
              </a:pPr>
              <a:t>56</a:t>
            </a:fld>
            <a:endParaRPr kumimoji="0" lang="zh-CN" altLang="en-US" sz="2000" b="1" i="0" u="none" strike="noStrike" kern="1200" cap="none" spc="0" normalizeH="0" baseline="0" noProof="0" dirty="0">
              <a:ln>
                <a:noFill/>
              </a:ln>
              <a:solidFill>
                <a:prstClr val="white"/>
              </a:solidFill>
              <a:effectLst/>
              <a:uLnTx/>
              <a:uFillTx/>
              <a:latin typeface="Times New Roman"/>
              <a:ea typeface="微软雅黑"/>
              <a:cs typeface=""/>
            </a:endParaRPr>
          </a:p>
        </p:txBody>
      </p:sp>
      <p:sp>
        <p:nvSpPr>
          <p:cNvPr id="12" name="文本占位符 2">
            <a:extLst>
              <a:ext uri="{FF2B5EF4-FFF2-40B4-BE49-F238E27FC236}">
                <a16:creationId xmlns:a16="http://schemas.microsoft.com/office/drawing/2014/main" id="{CF96E2EA-055B-4CA2-870B-B37A1AE89EA4}"/>
              </a:ext>
            </a:extLst>
          </p:cNvPr>
          <p:cNvSpPr txBox="1">
            <a:spLocks/>
          </p:cNvSpPr>
          <p:nvPr/>
        </p:nvSpPr>
        <p:spPr>
          <a:xfrm>
            <a:off x="800314" y="200098"/>
            <a:ext cx="8125656" cy="523220"/>
          </a:xfrm>
          <a:prstGeom prst="rect">
            <a:avLst/>
          </a:prstGeom>
        </p:spPr>
        <p:txBody>
          <a:bodyPr vert="horz" wrap="square" lIns="91440" tIns="45720" rIns="91440" bIns="45720" rtlCol="0" anchor="ctr" anchorCtr="0">
            <a:spAutoFit/>
          </a:bodyPr>
          <a:lstStyle>
            <a:lvl1pPr marL="0" indent="0" algn="l" defTabSz="914400" rtl="0" eaLnBrk="1" latinLnBrk="0" hangingPunct="1">
              <a:lnSpc>
                <a:spcPct val="100000"/>
              </a:lnSpc>
              <a:spcBef>
                <a:spcPts val="0"/>
              </a:spcBef>
              <a:buFont typeface="Arial" panose="020B0604020202020204" pitchFamily="34" charset="0"/>
              <a:buNone/>
              <a:defRPr sz="2800" b="1" i="0" kern="1200" baseline="0">
                <a:solidFill>
                  <a:srgbClr val="6A005F"/>
                </a:solidFill>
                <a:latin typeface="+mn-lt"/>
                <a:ea typeface="+mn-ea"/>
                <a:cs typeface="+mn-cs"/>
              </a:defRPr>
            </a:lvl1pPr>
            <a:lvl2pPr marL="685800" indent="-228600" algn="l" defTabSz="914400" rtl="0" eaLnBrk="1" latinLnBrk="0" hangingPunct="1">
              <a:lnSpc>
                <a:spcPct val="150000"/>
              </a:lnSpc>
              <a:spcBef>
                <a:spcPts val="0"/>
              </a:spcBef>
              <a:buFont typeface="Arial" panose="020B0604020202020204" pitchFamily="34" charset="0"/>
              <a:buChar char="•"/>
              <a:defRPr sz="2400" kern="1200" baseline="0">
                <a:solidFill>
                  <a:srgbClr val="6A005F"/>
                </a:solidFill>
                <a:latin typeface="+mn-lt"/>
                <a:ea typeface="+mn-ea"/>
                <a:cs typeface="+mn-cs"/>
              </a:defRPr>
            </a:lvl2pPr>
            <a:lvl3pPr marL="1143000" indent="-228600" algn="l" defTabSz="914400" rtl="0" eaLnBrk="1" latinLnBrk="0" hangingPunct="1">
              <a:lnSpc>
                <a:spcPct val="150000"/>
              </a:lnSpc>
              <a:spcBef>
                <a:spcPts val="0"/>
              </a:spcBef>
              <a:buFont typeface="Arial" panose="020B0604020202020204" pitchFamily="34" charset="0"/>
              <a:buChar char="•"/>
              <a:defRPr sz="2000" kern="1200" baseline="0">
                <a:solidFill>
                  <a:srgbClr val="6A005F"/>
                </a:solidFill>
                <a:latin typeface="+mn-lt"/>
                <a:ea typeface="+mn-ea"/>
                <a:cs typeface="+mn-cs"/>
              </a:defRPr>
            </a:lvl3pPr>
            <a:lvl4pPr marL="1600200" indent="-228600" algn="l" defTabSz="914400" rtl="0" eaLnBrk="1" latinLnBrk="0" hangingPunct="1">
              <a:lnSpc>
                <a:spcPct val="150000"/>
              </a:lnSpc>
              <a:spcBef>
                <a:spcPts val="0"/>
              </a:spcBef>
              <a:buFont typeface="Arial" panose="020B0604020202020204" pitchFamily="34" charset="0"/>
              <a:buChar char="•"/>
              <a:defRPr sz="1800" kern="1200" baseline="0">
                <a:solidFill>
                  <a:srgbClr val="6A005F"/>
                </a:solidFill>
                <a:latin typeface="+mn-lt"/>
                <a:ea typeface="+mn-ea"/>
                <a:cs typeface="+mn-cs"/>
              </a:defRPr>
            </a:lvl4pPr>
            <a:lvl5pPr marL="2057400" indent="-228600" algn="l" defTabSz="914400" rtl="0" eaLnBrk="1" latinLnBrk="0" hangingPunct="1">
              <a:lnSpc>
                <a:spcPct val="150000"/>
              </a:lnSpc>
              <a:spcBef>
                <a:spcPts val="0"/>
              </a:spcBef>
              <a:buFont typeface="Arial" panose="020B0604020202020204" pitchFamily="34" charset="0"/>
              <a:buChar char="•"/>
              <a:defRPr sz="1800" kern="1200" baseline="0">
                <a:solidFill>
                  <a:srgbClr val="6A005F"/>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r>
              <a:rPr lang="en-US" altLang="zh-CN" dirty="0"/>
              <a:t>10.</a:t>
            </a:r>
            <a:r>
              <a:rPr lang="zh-CN" altLang="en-US" dirty="0"/>
              <a:t>函数指针代码实现</a:t>
            </a:r>
            <a:endParaRPr lang="en-US" dirty="0"/>
          </a:p>
        </p:txBody>
      </p:sp>
      <p:sp>
        <p:nvSpPr>
          <p:cNvPr id="5" name="内容占位符 2">
            <a:extLst>
              <a:ext uri="{FF2B5EF4-FFF2-40B4-BE49-F238E27FC236}">
                <a16:creationId xmlns:a16="http://schemas.microsoft.com/office/drawing/2014/main" id="{B49F67E0-244E-4D0C-B441-2BC94F12F970}"/>
              </a:ext>
            </a:extLst>
          </p:cNvPr>
          <p:cNvSpPr txBox="1">
            <a:spLocks/>
          </p:cNvSpPr>
          <p:nvPr/>
        </p:nvSpPr>
        <p:spPr>
          <a:xfrm>
            <a:off x="800314" y="1188316"/>
            <a:ext cx="10515600"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a:t>输入部分</a:t>
            </a:r>
            <a:endParaRPr lang="en-US" altLang="zh-CN"/>
          </a:p>
          <a:p>
            <a:endParaRPr lang="zh-CN" altLang="en-US"/>
          </a:p>
        </p:txBody>
      </p:sp>
      <p:pic>
        <p:nvPicPr>
          <p:cNvPr id="6" name="图片 5">
            <a:extLst>
              <a:ext uri="{FF2B5EF4-FFF2-40B4-BE49-F238E27FC236}">
                <a16:creationId xmlns:a16="http://schemas.microsoft.com/office/drawing/2014/main" id="{8CA1497D-DDD8-43D1-AC2E-CFA246CD9163}"/>
              </a:ext>
            </a:extLst>
          </p:cNvPr>
          <p:cNvPicPr>
            <a:picLocks noChangeAspect="1"/>
          </p:cNvPicPr>
          <p:nvPr/>
        </p:nvPicPr>
        <p:blipFill>
          <a:blip r:embed="rId3"/>
          <a:stretch>
            <a:fillRect/>
          </a:stretch>
        </p:blipFill>
        <p:spPr>
          <a:xfrm>
            <a:off x="800313" y="1911927"/>
            <a:ext cx="5243945" cy="3762663"/>
          </a:xfrm>
          <a:prstGeom prst="rect">
            <a:avLst/>
          </a:prstGeom>
        </p:spPr>
      </p:pic>
      <p:pic>
        <p:nvPicPr>
          <p:cNvPr id="7" name="图片 6">
            <a:extLst>
              <a:ext uri="{FF2B5EF4-FFF2-40B4-BE49-F238E27FC236}">
                <a16:creationId xmlns:a16="http://schemas.microsoft.com/office/drawing/2014/main" id="{3E5AF9E4-39AE-4D19-AC69-52A54010BDCD}"/>
              </a:ext>
            </a:extLst>
          </p:cNvPr>
          <p:cNvPicPr>
            <a:picLocks noChangeAspect="1"/>
          </p:cNvPicPr>
          <p:nvPr/>
        </p:nvPicPr>
        <p:blipFill>
          <a:blip r:embed="rId4"/>
          <a:stretch>
            <a:fillRect/>
          </a:stretch>
        </p:blipFill>
        <p:spPr>
          <a:xfrm>
            <a:off x="6182805" y="1911927"/>
            <a:ext cx="5500254" cy="3762663"/>
          </a:xfrm>
          <a:prstGeom prst="rect">
            <a:avLst/>
          </a:prstGeom>
        </p:spPr>
      </p:pic>
    </p:spTree>
    <p:extLst>
      <p:ext uri="{BB962C8B-B14F-4D97-AF65-F5344CB8AC3E}">
        <p14:creationId xmlns:p14="http://schemas.microsoft.com/office/powerpoint/2010/main" val="3979892328"/>
      </p:ext>
    </p:extLst>
  </p:cSld>
  <p:clrMapOvr>
    <a:masterClrMapping/>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灯片编号占位符 1">
            <a:extLst>
              <a:ext uri="{FF2B5EF4-FFF2-40B4-BE49-F238E27FC236}">
                <a16:creationId xmlns:a16="http://schemas.microsoft.com/office/drawing/2014/main" id="{1DA832BC-6251-4CB1-8215-8E6DF56FB25E}"/>
              </a:ext>
            </a:extLst>
          </p:cNvPr>
          <p:cNvSpPr txBox="1">
            <a:spLocks/>
          </p:cNvSpPr>
          <p:nvPr/>
        </p:nvSpPr>
        <p:spPr>
          <a:xfrm>
            <a:off x="13313707" y="6276014"/>
            <a:ext cx="1042988" cy="365125"/>
          </a:xfrm>
          <a:prstGeom prst="rect">
            <a:avLst/>
          </a:prstGeom>
        </p:spPr>
        <p:txBody>
          <a:bodyPr vert="horz" lIns="91440" tIns="45720" rIns="91440" bIns="45720" rtlCol="0" anchor="ctr"/>
          <a:lstStyle>
            <a:defPPr>
              <a:defRPr lang="en-US"/>
            </a:defPPr>
            <a:lvl1pPr marL="0" algn="ctr" defTabSz="457200" rtl="0" eaLnBrk="1" latinLnBrk="0" hangingPunct="1">
              <a:defRPr sz="2000" b="1"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fld id="{51D91E7F-84B6-4064-9D4E-CC7D244BCA04}" type="slidenum">
              <a:rPr kumimoji="0" lang="zh-CN" altLang="en-US" sz="2000" b="1" i="0" u="none" strike="noStrike" kern="1200" cap="none" spc="0" normalizeH="0" baseline="0" noProof="0" smtClean="0">
                <a:ln>
                  <a:noFill/>
                </a:ln>
                <a:solidFill>
                  <a:prstClr val="white"/>
                </a:solidFill>
                <a:effectLst/>
                <a:uLnTx/>
                <a:uFillTx/>
                <a:latin typeface="Times New Roman"/>
                <a:ea typeface="微软雅黑"/>
                <a:cs typeface=""/>
              </a:rPr>
              <a:pPr marL="0" marR="0" lvl="0" indent="0" algn="ctr" defTabSz="457200" rtl="0" eaLnBrk="1" fontAlgn="auto" latinLnBrk="0" hangingPunct="1">
                <a:lnSpc>
                  <a:spcPct val="100000"/>
                </a:lnSpc>
                <a:spcBef>
                  <a:spcPts val="0"/>
                </a:spcBef>
                <a:spcAft>
                  <a:spcPts val="0"/>
                </a:spcAft>
                <a:buClrTx/>
                <a:buSzTx/>
                <a:buFontTx/>
                <a:buNone/>
                <a:tabLst/>
                <a:defRPr/>
              </a:pPr>
              <a:t>57</a:t>
            </a:fld>
            <a:endParaRPr kumimoji="0" lang="zh-CN" altLang="en-US" sz="2000" b="1" i="0" u="none" strike="noStrike" kern="1200" cap="none" spc="0" normalizeH="0" baseline="0" noProof="0" dirty="0">
              <a:ln>
                <a:noFill/>
              </a:ln>
              <a:solidFill>
                <a:prstClr val="white"/>
              </a:solidFill>
              <a:effectLst/>
              <a:uLnTx/>
              <a:uFillTx/>
              <a:latin typeface="Times New Roman"/>
              <a:ea typeface="微软雅黑"/>
              <a:cs typeface=""/>
            </a:endParaRPr>
          </a:p>
        </p:txBody>
      </p:sp>
      <p:sp>
        <p:nvSpPr>
          <p:cNvPr id="12" name="文本占位符 2">
            <a:extLst>
              <a:ext uri="{FF2B5EF4-FFF2-40B4-BE49-F238E27FC236}">
                <a16:creationId xmlns:a16="http://schemas.microsoft.com/office/drawing/2014/main" id="{CF96E2EA-055B-4CA2-870B-B37A1AE89EA4}"/>
              </a:ext>
            </a:extLst>
          </p:cNvPr>
          <p:cNvSpPr txBox="1">
            <a:spLocks/>
          </p:cNvSpPr>
          <p:nvPr/>
        </p:nvSpPr>
        <p:spPr>
          <a:xfrm>
            <a:off x="800314" y="200098"/>
            <a:ext cx="8125656" cy="523220"/>
          </a:xfrm>
          <a:prstGeom prst="rect">
            <a:avLst/>
          </a:prstGeom>
        </p:spPr>
        <p:txBody>
          <a:bodyPr vert="horz" wrap="square" lIns="91440" tIns="45720" rIns="91440" bIns="45720" rtlCol="0" anchor="ctr" anchorCtr="0">
            <a:spAutoFit/>
          </a:bodyPr>
          <a:lstStyle>
            <a:lvl1pPr marL="0" indent="0" algn="l" defTabSz="914400" rtl="0" eaLnBrk="1" latinLnBrk="0" hangingPunct="1">
              <a:lnSpc>
                <a:spcPct val="100000"/>
              </a:lnSpc>
              <a:spcBef>
                <a:spcPts val="0"/>
              </a:spcBef>
              <a:buFont typeface="Arial" panose="020B0604020202020204" pitchFamily="34" charset="0"/>
              <a:buNone/>
              <a:defRPr sz="2800" b="1" i="0" kern="1200" baseline="0">
                <a:solidFill>
                  <a:srgbClr val="6A005F"/>
                </a:solidFill>
                <a:latin typeface="+mn-lt"/>
                <a:ea typeface="+mn-ea"/>
                <a:cs typeface="+mn-cs"/>
              </a:defRPr>
            </a:lvl1pPr>
            <a:lvl2pPr marL="685800" indent="-228600" algn="l" defTabSz="914400" rtl="0" eaLnBrk="1" latinLnBrk="0" hangingPunct="1">
              <a:lnSpc>
                <a:spcPct val="150000"/>
              </a:lnSpc>
              <a:spcBef>
                <a:spcPts val="0"/>
              </a:spcBef>
              <a:buFont typeface="Arial" panose="020B0604020202020204" pitchFamily="34" charset="0"/>
              <a:buChar char="•"/>
              <a:defRPr sz="2400" kern="1200" baseline="0">
                <a:solidFill>
                  <a:srgbClr val="6A005F"/>
                </a:solidFill>
                <a:latin typeface="+mn-lt"/>
                <a:ea typeface="+mn-ea"/>
                <a:cs typeface="+mn-cs"/>
              </a:defRPr>
            </a:lvl2pPr>
            <a:lvl3pPr marL="1143000" indent="-228600" algn="l" defTabSz="914400" rtl="0" eaLnBrk="1" latinLnBrk="0" hangingPunct="1">
              <a:lnSpc>
                <a:spcPct val="150000"/>
              </a:lnSpc>
              <a:spcBef>
                <a:spcPts val="0"/>
              </a:spcBef>
              <a:buFont typeface="Arial" panose="020B0604020202020204" pitchFamily="34" charset="0"/>
              <a:buChar char="•"/>
              <a:defRPr sz="2000" kern="1200" baseline="0">
                <a:solidFill>
                  <a:srgbClr val="6A005F"/>
                </a:solidFill>
                <a:latin typeface="+mn-lt"/>
                <a:ea typeface="+mn-ea"/>
                <a:cs typeface="+mn-cs"/>
              </a:defRPr>
            </a:lvl3pPr>
            <a:lvl4pPr marL="1600200" indent="-228600" algn="l" defTabSz="914400" rtl="0" eaLnBrk="1" latinLnBrk="0" hangingPunct="1">
              <a:lnSpc>
                <a:spcPct val="150000"/>
              </a:lnSpc>
              <a:spcBef>
                <a:spcPts val="0"/>
              </a:spcBef>
              <a:buFont typeface="Arial" panose="020B0604020202020204" pitchFamily="34" charset="0"/>
              <a:buChar char="•"/>
              <a:defRPr sz="1800" kern="1200" baseline="0">
                <a:solidFill>
                  <a:srgbClr val="6A005F"/>
                </a:solidFill>
                <a:latin typeface="+mn-lt"/>
                <a:ea typeface="+mn-ea"/>
                <a:cs typeface="+mn-cs"/>
              </a:defRPr>
            </a:lvl4pPr>
            <a:lvl5pPr marL="2057400" indent="-228600" algn="l" defTabSz="914400" rtl="0" eaLnBrk="1" latinLnBrk="0" hangingPunct="1">
              <a:lnSpc>
                <a:spcPct val="150000"/>
              </a:lnSpc>
              <a:spcBef>
                <a:spcPts val="0"/>
              </a:spcBef>
              <a:buFont typeface="Arial" panose="020B0604020202020204" pitchFamily="34" charset="0"/>
              <a:buChar char="•"/>
              <a:defRPr sz="1800" kern="1200" baseline="0">
                <a:solidFill>
                  <a:srgbClr val="6A005F"/>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r>
              <a:rPr lang="en-US" altLang="zh-CN" dirty="0"/>
              <a:t>10.</a:t>
            </a:r>
            <a:r>
              <a:rPr lang="zh-CN" altLang="en-US" dirty="0"/>
              <a:t>数值型矩阵乘法</a:t>
            </a:r>
            <a:endParaRPr lang="en-US" dirty="0"/>
          </a:p>
        </p:txBody>
      </p:sp>
      <p:pic>
        <p:nvPicPr>
          <p:cNvPr id="8" name="内容占位符 3">
            <a:extLst>
              <a:ext uri="{FF2B5EF4-FFF2-40B4-BE49-F238E27FC236}">
                <a16:creationId xmlns:a16="http://schemas.microsoft.com/office/drawing/2014/main" id="{A44837B1-23F4-4BB5-A060-598C5ADFA575}"/>
              </a:ext>
            </a:extLst>
          </p:cNvPr>
          <p:cNvPicPr>
            <a:picLocks noChangeAspect="1"/>
          </p:cNvPicPr>
          <p:nvPr/>
        </p:nvPicPr>
        <p:blipFill>
          <a:blip r:embed="rId3"/>
          <a:stretch>
            <a:fillRect/>
          </a:stretch>
        </p:blipFill>
        <p:spPr>
          <a:xfrm>
            <a:off x="800314" y="1007197"/>
            <a:ext cx="10093036" cy="5056475"/>
          </a:xfrm>
          <a:prstGeom prst="rect">
            <a:avLst/>
          </a:prstGeom>
        </p:spPr>
      </p:pic>
    </p:spTree>
    <p:extLst>
      <p:ext uri="{BB962C8B-B14F-4D97-AF65-F5344CB8AC3E}">
        <p14:creationId xmlns:p14="http://schemas.microsoft.com/office/powerpoint/2010/main" val="83138094"/>
      </p:ext>
    </p:extLst>
  </p:cSld>
  <p:clrMapOvr>
    <a:masterClrMapping/>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灯片编号占位符 1">
            <a:extLst>
              <a:ext uri="{FF2B5EF4-FFF2-40B4-BE49-F238E27FC236}">
                <a16:creationId xmlns:a16="http://schemas.microsoft.com/office/drawing/2014/main" id="{1DA832BC-6251-4CB1-8215-8E6DF56FB25E}"/>
              </a:ext>
            </a:extLst>
          </p:cNvPr>
          <p:cNvSpPr txBox="1">
            <a:spLocks/>
          </p:cNvSpPr>
          <p:nvPr/>
        </p:nvSpPr>
        <p:spPr>
          <a:xfrm>
            <a:off x="13313707" y="6276014"/>
            <a:ext cx="1042988" cy="365125"/>
          </a:xfrm>
          <a:prstGeom prst="rect">
            <a:avLst/>
          </a:prstGeom>
        </p:spPr>
        <p:txBody>
          <a:bodyPr vert="horz" lIns="91440" tIns="45720" rIns="91440" bIns="45720" rtlCol="0" anchor="ctr"/>
          <a:lstStyle>
            <a:defPPr>
              <a:defRPr lang="en-US"/>
            </a:defPPr>
            <a:lvl1pPr marL="0" algn="ctr" defTabSz="457200" rtl="0" eaLnBrk="1" latinLnBrk="0" hangingPunct="1">
              <a:defRPr sz="2000" b="1"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fld id="{51D91E7F-84B6-4064-9D4E-CC7D244BCA04}" type="slidenum">
              <a:rPr kumimoji="0" lang="zh-CN" altLang="en-US" sz="2000" b="1" i="0" u="none" strike="noStrike" kern="1200" cap="none" spc="0" normalizeH="0" baseline="0" noProof="0" smtClean="0">
                <a:ln>
                  <a:noFill/>
                </a:ln>
                <a:solidFill>
                  <a:prstClr val="white"/>
                </a:solidFill>
                <a:effectLst/>
                <a:uLnTx/>
                <a:uFillTx/>
                <a:latin typeface="Times New Roman"/>
                <a:ea typeface="微软雅黑"/>
                <a:cs typeface=""/>
              </a:rPr>
              <a:pPr marL="0" marR="0" lvl="0" indent="0" algn="ctr" defTabSz="457200" rtl="0" eaLnBrk="1" fontAlgn="auto" latinLnBrk="0" hangingPunct="1">
                <a:lnSpc>
                  <a:spcPct val="100000"/>
                </a:lnSpc>
                <a:spcBef>
                  <a:spcPts val="0"/>
                </a:spcBef>
                <a:spcAft>
                  <a:spcPts val="0"/>
                </a:spcAft>
                <a:buClrTx/>
                <a:buSzTx/>
                <a:buFontTx/>
                <a:buNone/>
                <a:tabLst/>
                <a:defRPr/>
              </a:pPr>
              <a:t>58</a:t>
            </a:fld>
            <a:endParaRPr kumimoji="0" lang="zh-CN" altLang="en-US" sz="2000" b="1" i="0" u="none" strike="noStrike" kern="1200" cap="none" spc="0" normalizeH="0" baseline="0" noProof="0" dirty="0">
              <a:ln>
                <a:noFill/>
              </a:ln>
              <a:solidFill>
                <a:prstClr val="white"/>
              </a:solidFill>
              <a:effectLst/>
              <a:uLnTx/>
              <a:uFillTx/>
              <a:latin typeface="Times New Roman"/>
              <a:ea typeface="微软雅黑"/>
              <a:cs typeface=""/>
            </a:endParaRPr>
          </a:p>
        </p:txBody>
      </p:sp>
      <p:sp>
        <p:nvSpPr>
          <p:cNvPr id="12" name="文本占位符 2">
            <a:extLst>
              <a:ext uri="{FF2B5EF4-FFF2-40B4-BE49-F238E27FC236}">
                <a16:creationId xmlns:a16="http://schemas.microsoft.com/office/drawing/2014/main" id="{CF96E2EA-055B-4CA2-870B-B37A1AE89EA4}"/>
              </a:ext>
            </a:extLst>
          </p:cNvPr>
          <p:cNvSpPr txBox="1">
            <a:spLocks/>
          </p:cNvSpPr>
          <p:nvPr/>
        </p:nvSpPr>
        <p:spPr>
          <a:xfrm>
            <a:off x="800314" y="200098"/>
            <a:ext cx="8125656" cy="523220"/>
          </a:xfrm>
          <a:prstGeom prst="rect">
            <a:avLst/>
          </a:prstGeom>
        </p:spPr>
        <p:txBody>
          <a:bodyPr vert="horz" wrap="square" lIns="91440" tIns="45720" rIns="91440" bIns="45720" rtlCol="0" anchor="ctr" anchorCtr="0">
            <a:spAutoFit/>
          </a:bodyPr>
          <a:lstStyle>
            <a:lvl1pPr marL="0" indent="0" algn="l" defTabSz="914400" rtl="0" eaLnBrk="1" latinLnBrk="0" hangingPunct="1">
              <a:lnSpc>
                <a:spcPct val="100000"/>
              </a:lnSpc>
              <a:spcBef>
                <a:spcPts val="0"/>
              </a:spcBef>
              <a:buFont typeface="Arial" panose="020B0604020202020204" pitchFamily="34" charset="0"/>
              <a:buNone/>
              <a:defRPr sz="2800" b="1" i="0" kern="1200" baseline="0">
                <a:solidFill>
                  <a:srgbClr val="6A005F"/>
                </a:solidFill>
                <a:latin typeface="+mn-lt"/>
                <a:ea typeface="+mn-ea"/>
                <a:cs typeface="+mn-cs"/>
              </a:defRPr>
            </a:lvl1pPr>
            <a:lvl2pPr marL="685800" indent="-228600" algn="l" defTabSz="914400" rtl="0" eaLnBrk="1" latinLnBrk="0" hangingPunct="1">
              <a:lnSpc>
                <a:spcPct val="150000"/>
              </a:lnSpc>
              <a:spcBef>
                <a:spcPts val="0"/>
              </a:spcBef>
              <a:buFont typeface="Arial" panose="020B0604020202020204" pitchFamily="34" charset="0"/>
              <a:buChar char="•"/>
              <a:defRPr sz="2400" kern="1200" baseline="0">
                <a:solidFill>
                  <a:srgbClr val="6A005F"/>
                </a:solidFill>
                <a:latin typeface="+mn-lt"/>
                <a:ea typeface="+mn-ea"/>
                <a:cs typeface="+mn-cs"/>
              </a:defRPr>
            </a:lvl2pPr>
            <a:lvl3pPr marL="1143000" indent="-228600" algn="l" defTabSz="914400" rtl="0" eaLnBrk="1" latinLnBrk="0" hangingPunct="1">
              <a:lnSpc>
                <a:spcPct val="150000"/>
              </a:lnSpc>
              <a:spcBef>
                <a:spcPts val="0"/>
              </a:spcBef>
              <a:buFont typeface="Arial" panose="020B0604020202020204" pitchFamily="34" charset="0"/>
              <a:buChar char="•"/>
              <a:defRPr sz="2000" kern="1200" baseline="0">
                <a:solidFill>
                  <a:srgbClr val="6A005F"/>
                </a:solidFill>
                <a:latin typeface="+mn-lt"/>
                <a:ea typeface="+mn-ea"/>
                <a:cs typeface="+mn-cs"/>
              </a:defRPr>
            </a:lvl3pPr>
            <a:lvl4pPr marL="1600200" indent="-228600" algn="l" defTabSz="914400" rtl="0" eaLnBrk="1" latinLnBrk="0" hangingPunct="1">
              <a:lnSpc>
                <a:spcPct val="150000"/>
              </a:lnSpc>
              <a:spcBef>
                <a:spcPts val="0"/>
              </a:spcBef>
              <a:buFont typeface="Arial" panose="020B0604020202020204" pitchFamily="34" charset="0"/>
              <a:buChar char="•"/>
              <a:defRPr sz="1800" kern="1200" baseline="0">
                <a:solidFill>
                  <a:srgbClr val="6A005F"/>
                </a:solidFill>
                <a:latin typeface="+mn-lt"/>
                <a:ea typeface="+mn-ea"/>
                <a:cs typeface="+mn-cs"/>
              </a:defRPr>
            </a:lvl4pPr>
            <a:lvl5pPr marL="2057400" indent="-228600" algn="l" defTabSz="914400" rtl="0" eaLnBrk="1" latinLnBrk="0" hangingPunct="1">
              <a:lnSpc>
                <a:spcPct val="150000"/>
              </a:lnSpc>
              <a:spcBef>
                <a:spcPts val="0"/>
              </a:spcBef>
              <a:buFont typeface="Arial" panose="020B0604020202020204" pitchFamily="34" charset="0"/>
              <a:buChar char="•"/>
              <a:defRPr sz="1800" kern="1200" baseline="0">
                <a:solidFill>
                  <a:srgbClr val="6A005F"/>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r>
              <a:rPr lang="en-US" altLang="zh-CN" dirty="0"/>
              <a:t>10.</a:t>
            </a:r>
            <a:r>
              <a:rPr lang="zh-CN" altLang="en-US" dirty="0"/>
              <a:t>字符型矩阵乘法</a:t>
            </a:r>
            <a:endParaRPr lang="en-US" dirty="0"/>
          </a:p>
        </p:txBody>
      </p:sp>
      <p:pic>
        <p:nvPicPr>
          <p:cNvPr id="5" name="内容占位符 5">
            <a:extLst>
              <a:ext uri="{FF2B5EF4-FFF2-40B4-BE49-F238E27FC236}">
                <a16:creationId xmlns:a16="http://schemas.microsoft.com/office/drawing/2014/main" id="{C9CD66CF-74B7-4546-94B7-5C5EEEA4EE60}"/>
              </a:ext>
            </a:extLst>
          </p:cNvPr>
          <p:cNvPicPr>
            <a:picLocks noChangeAspect="1"/>
          </p:cNvPicPr>
          <p:nvPr/>
        </p:nvPicPr>
        <p:blipFill>
          <a:blip r:embed="rId3"/>
          <a:stretch>
            <a:fillRect/>
          </a:stretch>
        </p:blipFill>
        <p:spPr>
          <a:xfrm>
            <a:off x="800314" y="1101653"/>
            <a:ext cx="10106891" cy="4654694"/>
          </a:xfrm>
          <a:prstGeom prst="rect">
            <a:avLst/>
          </a:prstGeom>
        </p:spPr>
      </p:pic>
    </p:spTree>
    <p:extLst>
      <p:ext uri="{BB962C8B-B14F-4D97-AF65-F5344CB8AC3E}">
        <p14:creationId xmlns:p14="http://schemas.microsoft.com/office/powerpoint/2010/main" val="3607316675"/>
      </p:ext>
    </p:extLst>
  </p:cSld>
  <p:clrMapOvr>
    <a:masterClrMapping/>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2"/>
          <p:cNvSpPr txBox="1">
            <a:spLocks/>
          </p:cNvSpPr>
          <p:nvPr/>
        </p:nvSpPr>
        <p:spPr>
          <a:xfrm>
            <a:off x="800314" y="1067980"/>
            <a:ext cx="10515600"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a:t>乘法处理</a:t>
            </a:r>
            <a:endParaRPr lang="en-US" altLang="zh-CN"/>
          </a:p>
          <a:p>
            <a:endParaRPr lang="zh-CN" altLang="en-US"/>
          </a:p>
        </p:txBody>
      </p:sp>
      <p:sp>
        <p:nvSpPr>
          <p:cNvPr id="4" name="文本占位符 2">
            <a:extLst>
              <a:ext uri="{FF2B5EF4-FFF2-40B4-BE49-F238E27FC236}">
                <a16:creationId xmlns:a16="http://schemas.microsoft.com/office/drawing/2014/main" id="{CF96E2EA-055B-4CA2-870B-B37A1AE89EA4}"/>
              </a:ext>
            </a:extLst>
          </p:cNvPr>
          <p:cNvSpPr txBox="1">
            <a:spLocks/>
          </p:cNvSpPr>
          <p:nvPr/>
        </p:nvSpPr>
        <p:spPr>
          <a:xfrm>
            <a:off x="800314" y="200098"/>
            <a:ext cx="8125656" cy="523220"/>
          </a:xfrm>
          <a:prstGeom prst="rect">
            <a:avLst/>
          </a:prstGeom>
        </p:spPr>
        <p:txBody>
          <a:bodyPr vert="horz" wrap="square" lIns="91440" tIns="45720" rIns="91440" bIns="45720" rtlCol="0" anchor="ctr" anchorCtr="0">
            <a:spAutoFit/>
          </a:bodyPr>
          <a:lstStyle>
            <a:lvl1pPr marL="0" indent="0" algn="l" defTabSz="914400" rtl="0" eaLnBrk="1" latinLnBrk="0" hangingPunct="1">
              <a:lnSpc>
                <a:spcPct val="100000"/>
              </a:lnSpc>
              <a:spcBef>
                <a:spcPts val="0"/>
              </a:spcBef>
              <a:buFont typeface="Arial" panose="020B0604020202020204" pitchFamily="34" charset="0"/>
              <a:buNone/>
              <a:defRPr sz="2800" b="1" i="0" kern="1200" baseline="0">
                <a:solidFill>
                  <a:srgbClr val="6A005F"/>
                </a:solidFill>
                <a:latin typeface="+mn-lt"/>
                <a:ea typeface="+mn-ea"/>
                <a:cs typeface="+mn-cs"/>
              </a:defRPr>
            </a:lvl1pPr>
            <a:lvl2pPr marL="685800" indent="-228600" algn="l" defTabSz="914400" rtl="0" eaLnBrk="1" latinLnBrk="0" hangingPunct="1">
              <a:lnSpc>
                <a:spcPct val="150000"/>
              </a:lnSpc>
              <a:spcBef>
                <a:spcPts val="0"/>
              </a:spcBef>
              <a:buFont typeface="Arial" panose="020B0604020202020204" pitchFamily="34" charset="0"/>
              <a:buChar char="•"/>
              <a:defRPr sz="2400" kern="1200" baseline="0">
                <a:solidFill>
                  <a:srgbClr val="6A005F"/>
                </a:solidFill>
                <a:latin typeface="+mn-lt"/>
                <a:ea typeface="+mn-ea"/>
                <a:cs typeface="+mn-cs"/>
              </a:defRPr>
            </a:lvl2pPr>
            <a:lvl3pPr marL="1143000" indent="-228600" algn="l" defTabSz="914400" rtl="0" eaLnBrk="1" latinLnBrk="0" hangingPunct="1">
              <a:lnSpc>
                <a:spcPct val="150000"/>
              </a:lnSpc>
              <a:spcBef>
                <a:spcPts val="0"/>
              </a:spcBef>
              <a:buFont typeface="Arial" panose="020B0604020202020204" pitchFamily="34" charset="0"/>
              <a:buChar char="•"/>
              <a:defRPr sz="2000" kern="1200" baseline="0">
                <a:solidFill>
                  <a:srgbClr val="6A005F"/>
                </a:solidFill>
                <a:latin typeface="+mn-lt"/>
                <a:ea typeface="+mn-ea"/>
                <a:cs typeface="+mn-cs"/>
              </a:defRPr>
            </a:lvl3pPr>
            <a:lvl4pPr marL="1600200" indent="-228600" algn="l" defTabSz="914400" rtl="0" eaLnBrk="1" latinLnBrk="0" hangingPunct="1">
              <a:lnSpc>
                <a:spcPct val="150000"/>
              </a:lnSpc>
              <a:spcBef>
                <a:spcPts val="0"/>
              </a:spcBef>
              <a:buFont typeface="Arial" panose="020B0604020202020204" pitchFamily="34" charset="0"/>
              <a:buChar char="•"/>
              <a:defRPr sz="1800" kern="1200" baseline="0">
                <a:solidFill>
                  <a:srgbClr val="6A005F"/>
                </a:solidFill>
                <a:latin typeface="+mn-lt"/>
                <a:ea typeface="+mn-ea"/>
                <a:cs typeface="+mn-cs"/>
              </a:defRPr>
            </a:lvl4pPr>
            <a:lvl5pPr marL="2057400" indent="-228600" algn="l" defTabSz="914400" rtl="0" eaLnBrk="1" latinLnBrk="0" hangingPunct="1">
              <a:lnSpc>
                <a:spcPct val="150000"/>
              </a:lnSpc>
              <a:spcBef>
                <a:spcPts val="0"/>
              </a:spcBef>
              <a:buFont typeface="Arial" panose="020B0604020202020204" pitchFamily="34" charset="0"/>
              <a:buChar char="•"/>
              <a:defRPr sz="1800" kern="1200" baseline="0">
                <a:solidFill>
                  <a:srgbClr val="6A005F"/>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r>
              <a:rPr lang="en-US" altLang="zh-CN"/>
              <a:t>10.</a:t>
            </a:r>
            <a:r>
              <a:rPr lang="zh-CN" altLang="en-US"/>
              <a:t>滔哥的解决思路</a:t>
            </a:r>
            <a:endParaRPr lang="en-US" dirty="0"/>
          </a:p>
        </p:txBody>
      </p:sp>
      <p:pic>
        <p:nvPicPr>
          <p:cNvPr id="5" name="图片 4"/>
          <p:cNvPicPr>
            <a:picLocks noChangeAspect="1"/>
          </p:cNvPicPr>
          <p:nvPr/>
        </p:nvPicPr>
        <p:blipFill>
          <a:blip r:embed="rId2"/>
          <a:stretch>
            <a:fillRect/>
          </a:stretch>
        </p:blipFill>
        <p:spPr>
          <a:xfrm>
            <a:off x="1133089" y="1524792"/>
            <a:ext cx="8468111" cy="4778596"/>
          </a:xfrm>
          <a:prstGeom prst="rect">
            <a:avLst/>
          </a:prstGeom>
        </p:spPr>
      </p:pic>
    </p:spTree>
    <p:extLst>
      <p:ext uri="{BB962C8B-B14F-4D97-AF65-F5344CB8AC3E}">
        <p14:creationId xmlns:p14="http://schemas.microsoft.com/office/powerpoint/2010/main" val="54855217"/>
      </p:ext>
    </p:extLst>
  </p:cSld>
  <p:clrMapOvr>
    <a:masterClrMapping/>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ADD580A9-1D2F-4DD9-B0D4-9D634ED35487}"/>
              </a:ext>
            </a:extLst>
          </p:cNvPr>
          <p:cNvPicPr>
            <a:picLocks noChangeAspect="1"/>
          </p:cNvPicPr>
          <p:nvPr/>
        </p:nvPicPr>
        <p:blipFill>
          <a:blip r:embed="rId2"/>
          <a:stretch>
            <a:fillRect/>
          </a:stretch>
        </p:blipFill>
        <p:spPr>
          <a:xfrm>
            <a:off x="0" y="746860"/>
            <a:ext cx="4172164" cy="5105662"/>
          </a:xfrm>
          <a:prstGeom prst="rect">
            <a:avLst/>
          </a:prstGeom>
        </p:spPr>
      </p:pic>
      <p:pic>
        <p:nvPicPr>
          <p:cNvPr id="3" name="图片 2">
            <a:extLst>
              <a:ext uri="{FF2B5EF4-FFF2-40B4-BE49-F238E27FC236}">
                <a16:creationId xmlns:a16="http://schemas.microsoft.com/office/drawing/2014/main" id="{3C1C1446-DB3B-49C2-BCE0-EB1D954A02CB}"/>
              </a:ext>
            </a:extLst>
          </p:cNvPr>
          <p:cNvPicPr>
            <a:picLocks noChangeAspect="1"/>
          </p:cNvPicPr>
          <p:nvPr/>
        </p:nvPicPr>
        <p:blipFill>
          <a:blip r:embed="rId3"/>
          <a:stretch>
            <a:fillRect/>
          </a:stretch>
        </p:blipFill>
        <p:spPr>
          <a:xfrm>
            <a:off x="3969802" y="746860"/>
            <a:ext cx="3975304" cy="5219968"/>
          </a:xfrm>
          <a:prstGeom prst="rect">
            <a:avLst/>
          </a:prstGeom>
        </p:spPr>
      </p:pic>
      <p:pic>
        <p:nvPicPr>
          <p:cNvPr id="4" name="图片 3">
            <a:extLst>
              <a:ext uri="{FF2B5EF4-FFF2-40B4-BE49-F238E27FC236}">
                <a16:creationId xmlns:a16="http://schemas.microsoft.com/office/drawing/2014/main" id="{69437085-B853-4F55-8B57-64CD260A7AF5}"/>
              </a:ext>
            </a:extLst>
          </p:cNvPr>
          <p:cNvPicPr>
            <a:picLocks noChangeAspect="1"/>
          </p:cNvPicPr>
          <p:nvPr/>
        </p:nvPicPr>
        <p:blipFill>
          <a:blip r:embed="rId4"/>
          <a:stretch>
            <a:fillRect/>
          </a:stretch>
        </p:blipFill>
        <p:spPr>
          <a:xfrm>
            <a:off x="7827133" y="788137"/>
            <a:ext cx="4203916" cy="5023108"/>
          </a:xfrm>
          <a:prstGeom prst="rect">
            <a:avLst/>
          </a:prstGeom>
        </p:spPr>
      </p:pic>
    </p:spTree>
    <p:extLst>
      <p:ext uri="{BB962C8B-B14F-4D97-AF65-F5344CB8AC3E}">
        <p14:creationId xmlns:p14="http://schemas.microsoft.com/office/powerpoint/2010/main" val="3423179512"/>
      </p:ext>
    </p:extLst>
  </p:cSld>
  <p:clrMapOvr>
    <a:masterClrMapping/>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2">
            <a:extLst>
              <a:ext uri="{FF2B5EF4-FFF2-40B4-BE49-F238E27FC236}">
                <a16:creationId xmlns:a16="http://schemas.microsoft.com/office/drawing/2014/main" id="{CF96E2EA-055B-4CA2-870B-B37A1AE89EA4}"/>
              </a:ext>
            </a:extLst>
          </p:cNvPr>
          <p:cNvSpPr txBox="1">
            <a:spLocks/>
          </p:cNvSpPr>
          <p:nvPr/>
        </p:nvSpPr>
        <p:spPr>
          <a:xfrm>
            <a:off x="800314" y="200098"/>
            <a:ext cx="8125656" cy="523220"/>
          </a:xfrm>
          <a:prstGeom prst="rect">
            <a:avLst/>
          </a:prstGeom>
        </p:spPr>
        <p:txBody>
          <a:bodyPr vert="horz" wrap="square" lIns="91440" tIns="45720" rIns="91440" bIns="45720" rtlCol="0" anchor="ctr" anchorCtr="0">
            <a:spAutoFit/>
          </a:bodyPr>
          <a:lstStyle>
            <a:lvl1pPr marL="0" indent="0" algn="l" defTabSz="914400" rtl="0" eaLnBrk="1" latinLnBrk="0" hangingPunct="1">
              <a:lnSpc>
                <a:spcPct val="100000"/>
              </a:lnSpc>
              <a:spcBef>
                <a:spcPts val="0"/>
              </a:spcBef>
              <a:buFont typeface="Arial" panose="020B0604020202020204" pitchFamily="34" charset="0"/>
              <a:buNone/>
              <a:defRPr sz="2800" b="1" i="0" kern="1200" baseline="0">
                <a:solidFill>
                  <a:srgbClr val="6A005F"/>
                </a:solidFill>
                <a:latin typeface="+mn-lt"/>
                <a:ea typeface="+mn-ea"/>
                <a:cs typeface="+mn-cs"/>
              </a:defRPr>
            </a:lvl1pPr>
            <a:lvl2pPr marL="685800" indent="-228600" algn="l" defTabSz="914400" rtl="0" eaLnBrk="1" latinLnBrk="0" hangingPunct="1">
              <a:lnSpc>
                <a:spcPct val="150000"/>
              </a:lnSpc>
              <a:spcBef>
                <a:spcPts val="0"/>
              </a:spcBef>
              <a:buFont typeface="Arial" panose="020B0604020202020204" pitchFamily="34" charset="0"/>
              <a:buChar char="•"/>
              <a:defRPr sz="2400" kern="1200" baseline="0">
                <a:solidFill>
                  <a:srgbClr val="6A005F"/>
                </a:solidFill>
                <a:latin typeface="+mn-lt"/>
                <a:ea typeface="+mn-ea"/>
                <a:cs typeface="+mn-cs"/>
              </a:defRPr>
            </a:lvl2pPr>
            <a:lvl3pPr marL="1143000" indent="-228600" algn="l" defTabSz="914400" rtl="0" eaLnBrk="1" latinLnBrk="0" hangingPunct="1">
              <a:lnSpc>
                <a:spcPct val="150000"/>
              </a:lnSpc>
              <a:spcBef>
                <a:spcPts val="0"/>
              </a:spcBef>
              <a:buFont typeface="Arial" panose="020B0604020202020204" pitchFamily="34" charset="0"/>
              <a:buChar char="•"/>
              <a:defRPr sz="2000" kern="1200" baseline="0">
                <a:solidFill>
                  <a:srgbClr val="6A005F"/>
                </a:solidFill>
                <a:latin typeface="+mn-lt"/>
                <a:ea typeface="+mn-ea"/>
                <a:cs typeface="+mn-cs"/>
              </a:defRPr>
            </a:lvl3pPr>
            <a:lvl4pPr marL="1600200" indent="-228600" algn="l" defTabSz="914400" rtl="0" eaLnBrk="1" latinLnBrk="0" hangingPunct="1">
              <a:lnSpc>
                <a:spcPct val="150000"/>
              </a:lnSpc>
              <a:spcBef>
                <a:spcPts val="0"/>
              </a:spcBef>
              <a:buFont typeface="Arial" panose="020B0604020202020204" pitchFamily="34" charset="0"/>
              <a:buChar char="•"/>
              <a:defRPr sz="1800" kern="1200" baseline="0">
                <a:solidFill>
                  <a:srgbClr val="6A005F"/>
                </a:solidFill>
                <a:latin typeface="+mn-lt"/>
                <a:ea typeface="+mn-ea"/>
                <a:cs typeface="+mn-cs"/>
              </a:defRPr>
            </a:lvl4pPr>
            <a:lvl5pPr marL="2057400" indent="-228600" algn="l" defTabSz="914400" rtl="0" eaLnBrk="1" latinLnBrk="0" hangingPunct="1">
              <a:lnSpc>
                <a:spcPct val="150000"/>
              </a:lnSpc>
              <a:spcBef>
                <a:spcPts val="0"/>
              </a:spcBef>
              <a:buFont typeface="Arial" panose="020B0604020202020204" pitchFamily="34" charset="0"/>
              <a:buChar char="•"/>
              <a:defRPr sz="1800" kern="1200" baseline="0">
                <a:solidFill>
                  <a:srgbClr val="6A005F"/>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r>
              <a:rPr lang="en-US" altLang="zh-CN"/>
              <a:t>10.</a:t>
            </a:r>
            <a:r>
              <a:rPr lang="zh-CN" altLang="en-US"/>
              <a:t>字符型的乘法和加法</a:t>
            </a:r>
            <a:endParaRPr lang="en-US" dirty="0"/>
          </a:p>
        </p:txBody>
      </p:sp>
      <p:pic>
        <p:nvPicPr>
          <p:cNvPr id="4" name="内容占位符 3"/>
          <p:cNvPicPr>
            <a:picLocks noChangeAspect="1"/>
          </p:cNvPicPr>
          <p:nvPr/>
        </p:nvPicPr>
        <p:blipFill>
          <a:blip r:embed="rId2"/>
          <a:stretch>
            <a:fillRect/>
          </a:stretch>
        </p:blipFill>
        <p:spPr>
          <a:xfrm>
            <a:off x="800314" y="1301526"/>
            <a:ext cx="5493327" cy="5033959"/>
          </a:xfrm>
          <a:prstGeom prst="rect">
            <a:avLst/>
          </a:prstGeom>
        </p:spPr>
      </p:pic>
      <p:pic>
        <p:nvPicPr>
          <p:cNvPr id="5" name="图片 4"/>
          <p:cNvPicPr>
            <a:picLocks noChangeAspect="1"/>
          </p:cNvPicPr>
          <p:nvPr/>
        </p:nvPicPr>
        <p:blipFill>
          <a:blip r:embed="rId3"/>
          <a:stretch>
            <a:fillRect/>
          </a:stretch>
        </p:blipFill>
        <p:spPr>
          <a:xfrm>
            <a:off x="6673744" y="1301526"/>
            <a:ext cx="5005576" cy="2621684"/>
          </a:xfrm>
          <a:prstGeom prst="rect">
            <a:avLst/>
          </a:prstGeom>
        </p:spPr>
      </p:pic>
    </p:spTree>
    <p:extLst>
      <p:ext uri="{BB962C8B-B14F-4D97-AF65-F5344CB8AC3E}">
        <p14:creationId xmlns:p14="http://schemas.microsoft.com/office/powerpoint/2010/main" val="4099105766"/>
      </p:ext>
    </p:extLst>
  </p:cSld>
  <p:clrMapOvr>
    <a:masterClrMapping/>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内容占位符 3"/>
          <p:cNvPicPr>
            <a:picLocks noChangeAspect="1"/>
          </p:cNvPicPr>
          <p:nvPr/>
        </p:nvPicPr>
        <p:blipFill>
          <a:blip r:embed="rId2"/>
          <a:stretch>
            <a:fillRect/>
          </a:stretch>
        </p:blipFill>
        <p:spPr>
          <a:xfrm>
            <a:off x="1125780" y="970792"/>
            <a:ext cx="7129946" cy="5210981"/>
          </a:xfrm>
          <a:prstGeom prst="rect">
            <a:avLst/>
          </a:prstGeom>
        </p:spPr>
      </p:pic>
      <p:sp>
        <p:nvSpPr>
          <p:cNvPr id="6" name="文本占位符 2">
            <a:extLst>
              <a:ext uri="{FF2B5EF4-FFF2-40B4-BE49-F238E27FC236}">
                <a16:creationId xmlns:a16="http://schemas.microsoft.com/office/drawing/2014/main" id="{CF96E2EA-055B-4CA2-870B-B37A1AE89EA4}"/>
              </a:ext>
            </a:extLst>
          </p:cNvPr>
          <p:cNvSpPr txBox="1">
            <a:spLocks/>
          </p:cNvSpPr>
          <p:nvPr/>
        </p:nvSpPr>
        <p:spPr>
          <a:xfrm>
            <a:off x="800314" y="200098"/>
            <a:ext cx="8125656" cy="523220"/>
          </a:xfrm>
          <a:prstGeom prst="rect">
            <a:avLst/>
          </a:prstGeom>
        </p:spPr>
        <p:txBody>
          <a:bodyPr vert="horz" wrap="square" lIns="91440" tIns="45720" rIns="91440" bIns="45720" rtlCol="0" anchor="ctr" anchorCtr="0">
            <a:spAutoFit/>
          </a:bodyPr>
          <a:lstStyle>
            <a:lvl1pPr marL="0" indent="0" algn="l" defTabSz="914400" rtl="0" eaLnBrk="1" latinLnBrk="0" hangingPunct="1">
              <a:lnSpc>
                <a:spcPct val="100000"/>
              </a:lnSpc>
              <a:spcBef>
                <a:spcPts val="0"/>
              </a:spcBef>
              <a:buFont typeface="Arial" panose="020B0604020202020204" pitchFamily="34" charset="0"/>
              <a:buNone/>
              <a:defRPr sz="2800" b="1" i="0" kern="1200" baseline="0">
                <a:solidFill>
                  <a:srgbClr val="6A005F"/>
                </a:solidFill>
                <a:latin typeface="+mn-lt"/>
                <a:ea typeface="+mn-ea"/>
                <a:cs typeface="+mn-cs"/>
              </a:defRPr>
            </a:lvl1pPr>
            <a:lvl2pPr marL="685800" indent="-228600" algn="l" defTabSz="914400" rtl="0" eaLnBrk="1" latinLnBrk="0" hangingPunct="1">
              <a:lnSpc>
                <a:spcPct val="150000"/>
              </a:lnSpc>
              <a:spcBef>
                <a:spcPts val="0"/>
              </a:spcBef>
              <a:buFont typeface="Arial" panose="020B0604020202020204" pitchFamily="34" charset="0"/>
              <a:buChar char="•"/>
              <a:defRPr sz="2400" kern="1200" baseline="0">
                <a:solidFill>
                  <a:srgbClr val="6A005F"/>
                </a:solidFill>
                <a:latin typeface="+mn-lt"/>
                <a:ea typeface="+mn-ea"/>
                <a:cs typeface="+mn-cs"/>
              </a:defRPr>
            </a:lvl2pPr>
            <a:lvl3pPr marL="1143000" indent="-228600" algn="l" defTabSz="914400" rtl="0" eaLnBrk="1" latinLnBrk="0" hangingPunct="1">
              <a:lnSpc>
                <a:spcPct val="150000"/>
              </a:lnSpc>
              <a:spcBef>
                <a:spcPts val="0"/>
              </a:spcBef>
              <a:buFont typeface="Arial" panose="020B0604020202020204" pitchFamily="34" charset="0"/>
              <a:buChar char="•"/>
              <a:defRPr sz="2000" kern="1200" baseline="0">
                <a:solidFill>
                  <a:srgbClr val="6A005F"/>
                </a:solidFill>
                <a:latin typeface="+mn-lt"/>
                <a:ea typeface="+mn-ea"/>
                <a:cs typeface="+mn-cs"/>
              </a:defRPr>
            </a:lvl3pPr>
            <a:lvl4pPr marL="1600200" indent="-228600" algn="l" defTabSz="914400" rtl="0" eaLnBrk="1" latinLnBrk="0" hangingPunct="1">
              <a:lnSpc>
                <a:spcPct val="150000"/>
              </a:lnSpc>
              <a:spcBef>
                <a:spcPts val="0"/>
              </a:spcBef>
              <a:buFont typeface="Arial" panose="020B0604020202020204" pitchFamily="34" charset="0"/>
              <a:buChar char="•"/>
              <a:defRPr sz="1800" kern="1200" baseline="0">
                <a:solidFill>
                  <a:srgbClr val="6A005F"/>
                </a:solidFill>
                <a:latin typeface="+mn-lt"/>
                <a:ea typeface="+mn-ea"/>
                <a:cs typeface="+mn-cs"/>
              </a:defRPr>
            </a:lvl4pPr>
            <a:lvl5pPr marL="2057400" indent="-228600" algn="l" defTabSz="914400" rtl="0" eaLnBrk="1" latinLnBrk="0" hangingPunct="1">
              <a:lnSpc>
                <a:spcPct val="150000"/>
              </a:lnSpc>
              <a:spcBef>
                <a:spcPts val="0"/>
              </a:spcBef>
              <a:buFont typeface="Arial" panose="020B0604020202020204" pitchFamily="34" charset="0"/>
              <a:buChar char="•"/>
              <a:defRPr sz="1800" kern="1200" baseline="0">
                <a:solidFill>
                  <a:srgbClr val="6A005F"/>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r>
              <a:rPr lang="en-US" altLang="zh-CN"/>
              <a:t>10.</a:t>
            </a:r>
            <a:r>
              <a:rPr lang="zh-CN" altLang="en-US"/>
              <a:t>数值型的乘法和加法</a:t>
            </a:r>
            <a:endParaRPr lang="en-US" dirty="0"/>
          </a:p>
        </p:txBody>
      </p:sp>
    </p:spTree>
    <p:extLst>
      <p:ext uri="{BB962C8B-B14F-4D97-AF65-F5344CB8AC3E}">
        <p14:creationId xmlns:p14="http://schemas.microsoft.com/office/powerpoint/2010/main" val="2346179279"/>
      </p:ext>
    </p:extLst>
  </p:cSld>
  <p:clrMapOvr>
    <a:masterClrMapping/>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76322073-047D-4594-82C5-9D54B141AD5F}"/>
              </a:ext>
            </a:extLst>
          </p:cNvPr>
          <p:cNvGrpSpPr/>
          <p:nvPr/>
        </p:nvGrpSpPr>
        <p:grpSpPr>
          <a:xfrm>
            <a:off x="0" y="603998"/>
            <a:ext cx="12192000" cy="1031844"/>
            <a:chOff x="0" y="2695184"/>
            <a:chExt cx="12192000" cy="1491343"/>
          </a:xfrm>
        </p:grpSpPr>
        <p:sp>
          <p:nvSpPr>
            <p:cNvPr id="8" name="矩形 7"/>
            <p:cNvSpPr/>
            <p:nvPr/>
          </p:nvSpPr>
          <p:spPr>
            <a:xfrm>
              <a:off x="0" y="3667640"/>
              <a:ext cx="12192000" cy="518887"/>
            </a:xfrm>
            <a:prstGeom prst="rect">
              <a:avLst/>
            </a:prstGeom>
            <a:solidFill>
              <a:srgbClr val="453D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矩形 6"/>
            <p:cNvSpPr/>
            <p:nvPr/>
          </p:nvSpPr>
          <p:spPr>
            <a:xfrm>
              <a:off x="0" y="2695184"/>
              <a:ext cx="12192000" cy="972457"/>
            </a:xfrm>
            <a:prstGeom prst="rect">
              <a:avLst/>
            </a:prstGeom>
            <a:solidFill>
              <a:srgbClr val="6A00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2" name="图片 21">
            <a:extLst>
              <a:ext uri="{FF2B5EF4-FFF2-40B4-BE49-F238E27FC236}">
                <a16:creationId xmlns:a16="http://schemas.microsoft.com/office/drawing/2014/main" id="{C3287B45-9204-424A-B402-05224D61452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97919" y="394700"/>
            <a:ext cx="1188100" cy="1489125"/>
          </a:xfrm>
          <a:prstGeom prst="rect">
            <a:avLst/>
          </a:prstGeom>
        </p:spPr>
      </p:pic>
      <p:sp>
        <p:nvSpPr>
          <p:cNvPr id="6" name="文本框 5">
            <a:extLst>
              <a:ext uri="{FF2B5EF4-FFF2-40B4-BE49-F238E27FC236}">
                <a16:creationId xmlns:a16="http://schemas.microsoft.com/office/drawing/2014/main" id="{B129F952-3E56-4257-9C51-1E7677A75A1B}"/>
              </a:ext>
            </a:extLst>
          </p:cNvPr>
          <p:cNvSpPr txBox="1"/>
          <p:nvPr/>
        </p:nvSpPr>
        <p:spPr>
          <a:xfrm>
            <a:off x="3837208" y="2767280"/>
            <a:ext cx="4517583" cy="1323439"/>
          </a:xfrm>
          <a:prstGeom prst="rect">
            <a:avLst/>
          </a:prstGeom>
          <a:noFill/>
        </p:spPr>
        <p:txBody>
          <a:bodyPr wrap="none" rtlCol="0">
            <a:spAutoFit/>
          </a:bodyPr>
          <a:lstStyle/>
          <a:p>
            <a:r>
              <a:rPr lang="en-US" altLang="zh-CN" sz="8000" b="1" dirty="0">
                <a:solidFill>
                  <a:srgbClr val="6A005F"/>
                </a:solidFill>
              </a:rPr>
              <a:t>THANKS</a:t>
            </a:r>
            <a:endParaRPr lang="zh-CN" altLang="en-US" sz="8000" b="1" dirty="0">
              <a:solidFill>
                <a:srgbClr val="6A005F"/>
              </a:solidFill>
            </a:endParaRPr>
          </a:p>
        </p:txBody>
      </p:sp>
      <p:pic>
        <p:nvPicPr>
          <p:cNvPr id="12" name="图片 11">
            <a:extLst>
              <a:ext uri="{FF2B5EF4-FFF2-40B4-BE49-F238E27FC236}">
                <a16:creationId xmlns:a16="http://schemas.microsoft.com/office/drawing/2014/main" id="{91820A40-1483-40E8-8B2F-541EEAA6093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17748" y="6254002"/>
            <a:ext cx="1496060" cy="475766"/>
          </a:xfrm>
          <a:prstGeom prst="rect">
            <a:avLst/>
          </a:prstGeom>
        </p:spPr>
      </p:pic>
      <p:pic>
        <p:nvPicPr>
          <p:cNvPr id="14" name="图片 13">
            <a:extLst>
              <a:ext uri="{FF2B5EF4-FFF2-40B4-BE49-F238E27FC236}">
                <a16:creationId xmlns:a16="http://schemas.microsoft.com/office/drawing/2014/main" id="{2320511D-2268-48C1-B9F4-241458B345E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78193" y="6213024"/>
            <a:ext cx="1876598" cy="516744"/>
          </a:xfrm>
          <a:prstGeom prst="rect">
            <a:avLst/>
          </a:prstGeom>
        </p:spPr>
      </p:pic>
    </p:spTree>
    <p:extLst>
      <p:ext uri="{BB962C8B-B14F-4D97-AF65-F5344CB8AC3E}">
        <p14:creationId xmlns:p14="http://schemas.microsoft.com/office/powerpoint/2010/main" val="1671273983"/>
      </p:ext>
    </p:extLst>
  </p:cSld>
  <p:clrMapOvr>
    <a:masterClrMapping/>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8F90E335-FF72-42E1-A3E8-E63B8B5AA4D3}"/>
              </a:ext>
            </a:extLst>
          </p:cNvPr>
          <p:cNvPicPr>
            <a:picLocks noChangeAspect="1"/>
          </p:cNvPicPr>
          <p:nvPr/>
        </p:nvPicPr>
        <p:blipFill>
          <a:blip r:embed="rId2"/>
          <a:stretch>
            <a:fillRect/>
          </a:stretch>
        </p:blipFill>
        <p:spPr>
          <a:xfrm>
            <a:off x="790042" y="768341"/>
            <a:ext cx="3918151" cy="5143764"/>
          </a:xfrm>
          <a:prstGeom prst="rect">
            <a:avLst/>
          </a:prstGeom>
        </p:spPr>
      </p:pic>
      <p:sp>
        <p:nvSpPr>
          <p:cNvPr id="3" name="文本框 2">
            <a:extLst>
              <a:ext uri="{FF2B5EF4-FFF2-40B4-BE49-F238E27FC236}">
                <a16:creationId xmlns:a16="http://schemas.microsoft.com/office/drawing/2014/main" id="{D3149287-417F-4474-BBDC-50CC9EE685D2}"/>
              </a:ext>
            </a:extLst>
          </p:cNvPr>
          <p:cNvSpPr txBox="1"/>
          <p:nvPr/>
        </p:nvSpPr>
        <p:spPr>
          <a:xfrm>
            <a:off x="5273336" y="1225118"/>
            <a:ext cx="5504155" cy="646331"/>
          </a:xfrm>
          <a:prstGeom prst="rect">
            <a:avLst/>
          </a:prstGeom>
          <a:noFill/>
        </p:spPr>
        <p:txBody>
          <a:bodyPr wrap="square" rtlCol="0">
            <a:spAutoFit/>
          </a:bodyPr>
          <a:lstStyle/>
          <a:p>
            <a:r>
              <a:rPr lang="zh-CN" altLang="en-US" dirty="0"/>
              <a:t>满分：</a:t>
            </a:r>
            <a:r>
              <a:rPr lang="en-US" altLang="zh-CN" dirty="0"/>
              <a:t>92</a:t>
            </a:r>
          </a:p>
          <a:p>
            <a:r>
              <a:rPr lang="zh-CN" altLang="en-US" dirty="0"/>
              <a:t>零分：</a:t>
            </a:r>
            <a:r>
              <a:rPr lang="en-US" altLang="zh-CN" dirty="0"/>
              <a:t>107</a:t>
            </a:r>
            <a:endParaRPr lang="zh-CN" altLang="en-US" dirty="0"/>
          </a:p>
        </p:txBody>
      </p:sp>
    </p:spTree>
    <p:extLst>
      <p:ext uri="{BB962C8B-B14F-4D97-AF65-F5344CB8AC3E}">
        <p14:creationId xmlns:p14="http://schemas.microsoft.com/office/powerpoint/2010/main" val="3492757400"/>
      </p:ext>
    </p:extLst>
  </p:cSld>
  <p:clrMapOvr>
    <a:masterClrMapping/>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灯片编号占位符 1">
            <a:extLst>
              <a:ext uri="{FF2B5EF4-FFF2-40B4-BE49-F238E27FC236}">
                <a16:creationId xmlns:a16="http://schemas.microsoft.com/office/drawing/2014/main" id="{1DA832BC-6251-4CB1-8215-8E6DF56FB25E}"/>
              </a:ext>
            </a:extLst>
          </p:cNvPr>
          <p:cNvSpPr txBox="1">
            <a:spLocks/>
          </p:cNvSpPr>
          <p:nvPr/>
        </p:nvSpPr>
        <p:spPr>
          <a:xfrm>
            <a:off x="13313707" y="6276014"/>
            <a:ext cx="1042988" cy="365125"/>
          </a:xfrm>
          <a:prstGeom prst="rect">
            <a:avLst/>
          </a:prstGeom>
        </p:spPr>
        <p:txBody>
          <a:bodyPr vert="horz" lIns="91440" tIns="45720" rIns="91440" bIns="45720" rtlCol="0" anchor="ctr"/>
          <a:lstStyle>
            <a:defPPr>
              <a:defRPr lang="en-US"/>
            </a:defPPr>
            <a:lvl1pPr marL="0" algn="ctr" defTabSz="457200" rtl="0" eaLnBrk="1" latinLnBrk="0" hangingPunct="1">
              <a:defRPr sz="2000" b="1"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fld id="{51D91E7F-84B6-4064-9D4E-CC7D244BCA04}" type="slidenum">
              <a:rPr kumimoji="0" lang="zh-CN" altLang="en-US" sz="2000" b="1" i="0" u="none" strike="noStrike" kern="1200" cap="none" spc="0" normalizeH="0" baseline="0" noProof="0" smtClean="0">
                <a:ln>
                  <a:noFill/>
                </a:ln>
                <a:solidFill>
                  <a:prstClr val="white"/>
                </a:solidFill>
                <a:effectLst/>
                <a:uLnTx/>
                <a:uFillTx/>
                <a:latin typeface="Times New Roman"/>
                <a:ea typeface="微软雅黑"/>
                <a:cs typeface=""/>
              </a:rPr>
              <a:pPr marL="0" marR="0" lvl="0" indent="0" algn="ctr" defTabSz="457200" rtl="0" eaLnBrk="1" fontAlgn="auto" latinLnBrk="0" hangingPunct="1">
                <a:lnSpc>
                  <a:spcPct val="100000"/>
                </a:lnSpc>
                <a:spcBef>
                  <a:spcPts val="0"/>
                </a:spcBef>
                <a:spcAft>
                  <a:spcPts val="0"/>
                </a:spcAft>
                <a:buClrTx/>
                <a:buSzTx/>
                <a:buFontTx/>
                <a:buNone/>
                <a:tabLst/>
                <a:defRPr/>
              </a:pPr>
              <a:t>8</a:t>
            </a:fld>
            <a:endParaRPr kumimoji="0" lang="zh-CN" altLang="en-US" sz="2000" b="1" i="0" u="none" strike="noStrike" kern="1200" cap="none" spc="0" normalizeH="0" baseline="0" noProof="0" dirty="0">
              <a:ln>
                <a:noFill/>
              </a:ln>
              <a:solidFill>
                <a:prstClr val="white"/>
              </a:solidFill>
              <a:effectLst/>
              <a:uLnTx/>
              <a:uFillTx/>
              <a:latin typeface="Times New Roman"/>
              <a:ea typeface="微软雅黑"/>
              <a:cs typeface=""/>
            </a:endParaRPr>
          </a:p>
        </p:txBody>
      </p:sp>
      <p:sp>
        <p:nvSpPr>
          <p:cNvPr id="12" name="文本占位符 2">
            <a:extLst>
              <a:ext uri="{FF2B5EF4-FFF2-40B4-BE49-F238E27FC236}">
                <a16:creationId xmlns:a16="http://schemas.microsoft.com/office/drawing/2014/main" id="{CF96E2EA-055B-4CA2-870B-B37A1AE89EA4}"/>
              </a:ext>
            </a:extLst>
          </p:cNvPr>
          <p:cNvSpPr txBox="1">
            <a:spLocks/>
          </p:cNvSpPr>
          <p:nvPr/>
        </p:nvSpPr>
        <p:spPr>
          <a:xfrm>
            <a:off x="800314" y="200098"/>
            <a:ext cx="8125656" cy="523220"/>
          </a:xfrm>
          <a:prstGeom prst="rect">
            <a:avLst/>
          </a:prstGeom>
        </p:spPr>
        <p:txBody>
          <a:bodyPr vert="horz" wrap="square" lIns="91440" tIns="45720" rIns="91440" bIns="45720" rtlCol="0" anchor="ctr" anchorCtr="0">
            <a:spAutoFit/>
          </a:bodyPr>
          <a:lstStyle>
            <a:lvl1pPr marL="0" indent="0" algn="l" defTabSz="914400" rtl="0" eaLnBrk="1" latinLnBrk="0" hangingPunct="1">
              <a:lnSpc>
                <a:spcPct val="100000"/>
              </a:lnSpc>
              <a:spcBef>
                <a:spcPts val="0"/>
              </a:spcBef>
              <a:buFont typeface="Arial" panose="020B0604020202020204" pitchFamily="34" charset="0"/>
              <a:buNone/>
              <a:defRPr sz="2800" b="1" i="0" kern="1200" baseline="0">
                <a:solidFill>
                  <a:srgbClr val="6A005F"/>
                </a:solidFill>
                <a:latin typeface="+mn-lt"/>
                <a:ea typeface="+mn-ea"/>
                <a:cs typeface="+mn-cs"/>
              </a:defRPr>
            </a:lvl1pPr>
            <a:lvl2pPr marL="685800" indent="-228600" algn="l" defTabSz="914400" rtl="0" eaLnBrk="1" latinLnBrk="0" hangingPunct="1">
              <a:lnSpc>
                <a:spcPct val="150000"/>
              </a:lnSpc>
              <a:spcBef>
                <a:spcPts val="0"/>
              </a:spcBef>
              <a:buFont typeface="Arial" panose="020B0604020202020204" pitchFamily="34" charset="0"/>
              <a:buChar char="•"/>
              <a:defRPr sz="2400" kern="1200" baseline="0">
                <a:solidFill>
                  <a:srgbClr val="6A005F"/>
                </a:solidFill>
                <a:latin typeface="+mn-lt"/>
                <a:ea typeface="+mn-ea"/>
                <a:cs typeface="+mn-cs"/>
              </a:defRPr>
            </a:lvl2pPr>
            <a:lvl3pPr marL="1143000" indent="-228600" algn="l" defTabSz="914400" rtl="0" eaLnBrk="1" latinLnBrk="0" hangingPunct="1">
              <a:lnSpc>
                <a:spcPct val="150000"/>
              </a:lnSpc>
              <a:spcBef>
                <a:spcPts val="0"/>
              </a:spcBef>
              <a:buFont typeface="Arial" panose="020B0604020202020204" pitchFamily="34" charset="0"/>
              <a:buChar char="•"/>
              <a:defRPr sz="2000" kern="1200" baseline="0">
                <a:solidFill>
                  <a:srgbClr val="6A005F"/>
                </a:solidFill>
                <a:latin typeface="+mn-lt"/>
                <a:ea typeface="+mn-ea"/>
                <a:cs typeface="+mn-cs"/>
              </a:defRPr>
            </a:lvl3pPr>
            <a:lvl4pPr marL="1600200" indent="-228600" algn="l" defTabSz="914400" rtl="0" eaLnBrk="1" latinLnBrk="0" hangingPunct="1">
              <a:lnSpc>
                <a:spcPct val="150000"/>
              </a:lnSpc>
              <a:spcBef>
                <a:spcPts val="0"/>
              </a:spcBef>
              <a:buFont typeface="Arial" panose="020B0604020202020204" pitchFamily="34" charset="0"/>
              <a:buChar char="•"/>
              <a:defRPr sz="1800" kern="1200" baseline="0">
                <a:solidFill>
                  <a:srgbClr val="6A005F"/>
                </a:solidFill>
                <a:latin typeface="+mn-lt"/>
                <a:ea typeface="+mn-ea"/>
                <a:cs typeface="+mn-cs"/>
              </a:defRPr>
            </a:lvl4pPr>
            <a:lvl5pPr marL="2057400" indent="-228600" algn="l" defTabSz="914400" rtl="0" eaLnBrk="1" latinLnBrk="0" hangingPunct="1">
              <a:lnSpc>
                <a:spcPct val="150000"/>
              </a:lnSpc>
              <a:spcBef>
                <a:spcPts val="0"/>
              </a:spcBef>
              <a:buFont typeface="Arial" panose="020B0604020202020204" pitchFamily="34" charset="0"/>
              <a:buChar char="•"/>
              <a:defRPr sz="1800" kern="1200" baseline="0">
                <a:solidFill>
                  <a:srgbClr val="6A005F"/>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6A005F"/>
                </a:solidFill>
                <a:effectLst/>
                <a:uLnTx/>
                <a:uFillTx/>
                <a:latin typeface="Times New Roman"/>
                <a:ea typeface="微软雅黑"/>
                <a:cs typeface="+mn-cs"/>
              </a:rPr>
              <a:t>编译出错统计</a:t>
            </a:r>
            <a:endParaRPr kumimoji="0" lang="en-US" sz="2800" b="1" i="0" u="none" strike="noStrike" kern="1200" cap="none" spc="0" normalizeH="0" baseline="0" noProof="0" dirty="0">
              <a:ln>
                <a:noFill/>
              </a:ln>
              <a:solidFill>
                <a:srgbClr val="6A005F"/>
              </a:solidFill>
              <a:effectLst/>
              <a:uLnTx/>
              <a:uFillTx/>
              <a:latin typeface="Times New Roman"/>
              <a:ea typeface="微软雅黑"/>
              <a:cs typeface="+mn-cs"/>
            </a:endParaRPr>
          </a:p>
        </p:txBody>
      </p:sp>
      <p:pic>
        <p:nvPicPr>
          <p:cNvPr id="2" name="图片 1">
            <a:extLst>
              <a:ext uri="{FF2B5EF4-FFF2-40B4-BE49-F238E27FC236}">
                <a16:creationId xmlns:a16="http://schemas.microsoft.com/office/drawing/2014/main" id="{74BB46C2-A08A-44AC-98D9-F084D35D8073}"/>
              </a:ext>
            </a:extLst>
          </p:cNvPr>
          <p:cNvPicPr>
            <a:picLocks noChangeAspect="1"/>
          </p:cNvPicPr>
          <p:nvPr/>
        </p:nvPicPr>
        <p:blipFill>
          <a:blip r:embed="rId3"/>
          <a:stretch>
            <a:fillRect/>
          </a:stretch>
        </p:blipFill>
        <p:spPr>
          <a:xfrm>
            <a:off x="264190" y="870183"/>
            <a:ext cx="11663619" cy="5117633"/>
          </a:xfrm>
          <a:prstGeom prst="rect">
            <a:avLst/>
          </a:prstGeom>
        </p:spPr>
      </p:pic>
    </p:spTree>
    <p:extLst>
      <p:ext uri="{BB962C8B-B14F-4D97-AF65-F5344CB8AC3E}">
        <p14:creationId xmlns:p14="http://schemas.microsoft.com/office/powerpoint/2010/main" val="3775554004"/>
      </p:ext>
    </p:extLst>
  </p:cSld>
  <p:clrMapOvr>
    <a:masterClrMapping/>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灯片编号占位符 1">
            <a:extLst>
              <a:ext uri="{FF2B5EF4-FFF2-40B4-BE49-F238E27FC236}">
                <a16:creationId xmlns:a16="http://schemas.microsoft.com/office/drawing/2014/main" id="{1DA832BC-6251-4CB1-8215-8E6DF56FB25E}"/>
              </a:ext>
            </a:extLst>
          </p:cNvPr>
          <p:cNvSpPr txBox="1">
            <a:spLocks/>
          </p:cNvSpPr>
          <p:nvPr/>
        </p:nvSpPr>
        <p:spPr>
          <a:xfrm>
            <a:off x="13313707" y="6276014"/>
            <a:ext cx="1042988" cy="365125"/>
          </a:xfrm>
          <a:prstGeom prst="rect">
            <a:avLst/>
          </a:prstGeom>
        </p:spPr>
        <p:txBody>
          <a:bodyPr vert="horz" lIns="91440" tIns="45720" rIns="91440" bIns="45720" rtlCol="0" anchor="ctr"/>
          <a:lstStyle>
            <a:defPPr>
              <a:defRPr lang="en-US"/>
            </a:defPPr>
            <a:lvl1pPr marL="0" algn="ctr" defTabSz="457200" rtl="0" eaLnBrk="1" latinLnBrk="0" hangingPunct="1">
              <a:defRPr sz="2000" b="1"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fld id="{51D91E7F-84B6-4064-9D4E-CC7D244BCA04}" type="slidenum">
              <a:rPr kumimoji="0" lang="zh-CN" altLang="en-US" sz="2000" b="1" i="0" u="none" strike="noStrike" kern="1200" cap="none" spc="0" normalizeH="0" baseline="0" noProof="0" smtClean="0">
                <a:ln>
                  <a:noFill/>
                </a:ln>
                <a:solidFill>
                  <a:prstClr val="white"/>
                </a:solidFill>
                <a:effectLst/>
                <a:uLnTx/>
                <a:uFillTx/>
                <a:latin typeface="Times New Roman"/>
                <a:ea typeface="微软雅黑"/>
                <a:cs typeface=""/>
              </a:rPr>
              <a:pPr marL="0" marR="0" lvl="0" indent="0" algn="ctr" defTabSz="457200" rtl="0" eaLnBrk="1" fontAlgn="auto" latinLnBrk="0" hangingPunct="1">
                <a:lnSpc>
                  <a:spcPct val="100000"/>
                </a:lnSpc>
                <a:spcBef>
                  <a:spcPts val="0"/>
                </a:spcBef>
                <a:spcAft>
                  <a:spcPts val="0"/>
                </a:spcAft>
                <a:buClrTx/>
                <a:buSzTx/>
                <a:buFontTx/>
                <a:buNone/>
                <a:tabLst/>
                <a:defRPr/>
              </a:pPr>
              <a:t>9</a:t>
            </a:fld>
            <a:endParaRPr kumimoji="0" lang="zh-CN" altLang="en-US" sz="2000" b="1" i="0" u="none" strike="noStrike" kern="1200" cap="none" spc="0" normalizeH="0" baseline="0" noProof="0" dirty="0">
              <a:ln>
                <a:noFill/>
              </a:ln>
              <a:solidFill>
                <a:prstClr val="white"/>
              </a:solidFill>
              <a:effectLst/>
              <a:uLnTx/>
              <a:uFillTx/>
              <a:latin typeface="Times New Roman"/>
              <a:ea typeface="微软雅黑"/>
              <a:cs typeface=""/>
            </a:endParaRPr>
          </a:p>
        </p:txBody>
      </p:sp>
      <p:sp>
        <p:nvSpPr>
          <p:cNvPr id="12" name="文本占位符 2">
            <a:extLst>
              <a:ext uri="{FF2B5EF4-FFF2-40B4-BE49-F238E27FC236}">
                <a16:creationId xmlns:a16="http://schemas.microsoft.com/office/drawing/2014/main" id="{CF96E2EA-055B-4CA2-870B-B37A1AE89EA4}"/>
              </a:ext>
            </a:extLst>
          </p:cNvPr>
          <p:cNvSpPr txBox="1">
            <a:spLocks/>
          </p:cNvSpPr>
          <p:nvPr/>
        </p:nvSpPr>
        <p:spPr>
          <a:xfrm>
            <a:off x="800314" y="200098"/>
            <a:ext cx="8125656" cy="523220"/>
          </a:xfrm>
          <a:prstGeom prst="rect">
            <a:avLst/>
          </a:prstGeom>
        </p:spPr>
        <p:txBody>
          <a:bodyPr vert="horz" wrap="square" lIns="91440" tIns="45720" rIns="91440" bIns="45720" rtlCol="0" anchor="ctr" anchorCtr="0">
            <a:spAutoFit/>
          </a:bodyPr>
          <a:lstStyle>
            <a:lvl1pPr marL="0" indent="0" algn="l" defTabSz="914400" rtl="0" eaLnBrk="1" latinLnBrk="0" hangingPunct="1">
              <a:lnSpc>
                <a:spcPct val="100000"/>
              </a:lnSpc>
              <a:spcBef>
                <a:spcPts val="0"/>
              </a:spcBef>
              <a:buFont typeface="Arial" panose="020B0604020202020204" pitchFamily="34" charset="0"/>
              <a:buNone/>
              <a:defRPr sz="2800" b="1" i="0" kern="1200" baseline="0">
                <a:solidFill>
                  <a:srgbClr val="6A005F"/>
                </a:solidFill>
                <a:latin typeface="+mn-lt"/>
                <a:ea typeface="+mn-ea"/>
                <a:cs typeface="+mn-cs"/>
              </a:defRPr>
            </a:lvl1pPr>
            <a:lvl2pPr marL="685800" indent="-228600" algn="l" defTabSz="914400" rtl="0" eaLnBrk="1" latinLnBrk="0" hangingPunct="1">
              <a:lnSpc>
                <a:spcPct val="150000"/>
              </a:lnSpc>
              <a:spcBef>
                <a:spcPts val="0"/>
              </a:spcBef>
              <a:buFont typeface="Arial" panose="020B0604020202020204" pitchFamily="34" charset="0"/>
              <a:buChar char="•"/>
              <a:defRPr sz="2400" kern="1200" baseline="0">
                <a:solidFill>
                  <a:srgbClr val="6A005F"/>
                </a:solidFill>
                <a:latin typeface="+mn-lt"/>
                <a:ea typeface="+mn-ea"/>
                <a:cs typeface="+mn-cs"/>
              </a:defRPr>
            </a:lvl2pPr>
            <a:lvl3pPr marL="1143000" indent="-228600" algn="l" defTabSz="914400" rtl="0" eaLnBrk="1" latinLnBrk="0" hangingPunct="1">
              <a:lnSpc>
                <a:spcPct val="150000"/>
              </a:lnSpc>
              <a:spcBef>
                <a:spcPts val="0"/>
              </a:spcBef>
              <a:buFont typeface="Arial" panose="020B0604020202020204" pitchFamily="34" charset="0"/>
              <a:buChar char="•"/>
              <a:defRPr sz="2000" kern="1200" baseline="0">
                <a:solidFill>
                  <a:srgbClr val="6A005F"/>
                </a:solidFill>
                <a:latin typeface="+mn-lt"/>
                <a:ea typeface="+mn-ea"/>
                <a:cs typeface="+mn-cs"/>
              </a:defRPr>
            </a:lvl3pPr>
            <a:lvl4pPr marL="1600200" indent="-228600" algn="l" defTabSz="914400" rtl="0" eaLnBrk="1" latinLnBrk="0" hangingPunct="1">
              <a:lnSpc>
                <a:spcPct val="150000"/>
              </a:lnSpc>
              <a:spcBef>
                <a:spcPts val="0"/>
              </a:spcBef>
              <a:buFont typeface="Arial" panose="020B0604020202020204" pitchFamily="34" charset="0"/>
              <a:buChar char="•"/>
              <a:defRPr sz="1800" kern="1200" baseline="0">
                <a:solidFill>
                  <a:srgbClr val="6A005F"/>
                </a:solidFill>
                <a:latin typeface="+mn-lt"/>
                <a:ea typeface="+mn-ea"/>
                <a:cs typeface="+mn-cs"/>
              </a:defRPr>
            </a:lvl4pPr>
            <a:lvl5pPr marL="2057400" indent="-228600" algn="l" defTabSz="914400" rtl="0" eaLnBrk="1" latinLnBrk="0" hangingPunct="1">
              <a:lnSpc>
                <a:spcPct val="150000"/>
              </a:lnSpc>
              <a:spcBef>
                <a:spcPts val="0"/>
              </a:spcBef>
              <a:buFont typeface="Arial" panose="020B0604020202020204" pitchFamily="34" charset="0"/>
              <a:buChar char="•"/>
              <a:defRPr sz="1800" kern="1200" baseline="0">
                <a:solidFill>
                  <a:srgbClr val="6A005F"/>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6A005F"/>
                </a:solidFill>
                <a:effectLst/>
                <a:uLnTx/>
                <a:uFillTx/>
                <a:latin typeface="Times New Roman"/>
                <a:ea typeface="微软雅黑"/>
                <a:cs typeface="+mn-cs"/>
              </a:rPr>
              <a:t>编译出错统计</a:t>
            </a:r>
            <a:endParaRPr kumimoji="0" lang="en-US" sz="2800" b="1" i="0" u="none" strike="noStrike" kern="1200" cap="none" spc="0" normalizeH="0" baseline="0" noProof="0" dirty="0">
              <a:ln>
                <a:noFill/>
              </a:ln>
              <a:solidFill>
                <a:srgbClr val="6A005F"/>
              </a:solidFill>
              <a:effectLst/>
              <a:uLnTx/>
              <a:uFillTx/>
              <a:latin typeface="Times New Roman"/>
              <a:ea typeface="微软雅黑"/>
              <a:cs typeface="+mn-cs"/>
            </a:endParaRPr>
          </a:p>
        </p:txBody>
      </p:sp>
      <p:graphicFrame>
        <p:nvGraphicFramePr>
          <p:cNvPr id="3" name="表格 3">
            <a:extLst>
              <a:ext uri="{FF2B5EF4-FFF2-40B4-BE49-F238E27FC236}">
                <a16:creationId xmlns:a16="http://schemas.microsoft.com/office/drawing/2014/main" id="{D314777D-78DF-483E-A84D-6662C5A9EBD3}"/>
              </a:ext>
            </a:extLst>
          </p:cNvPr>
          <p:cNvGraphicFramePr>
            <a:graphicFrameLocks noGrp="1"/>
          </p:cNvGraphicFramePr>
          <p:nvPr/>
        </p:nvGraphicFramePr>
        <p:xfrm>
          <a:off x="800314" y="922866"/>
          <a:ext cx="8663709" cy="5353148"/>
        </p:xfrm>
        <a:graphic>
          <a:graphicData uri="http://schemas.openxmlformats.org/drawingml/2006/table">
            <a:tbl>
              <a:tblPr firstRow="1" bandRow="1">
                <a:tableStyleId>{9D7B26C5-4107-4FEC-AEDC-1716B250A1EF}</a:tableStyleId>
              </a:tblPr>
              <a:tblGrid>
                <a:gridCol w="5985163">
                  <a:extLst>
                    <a:ext uri="{9D8B030D-6E8A-4147-A177-3AD203B41FA5}">
                      <a16:colId xmlns:a16="http://schemas.microsoft.com/office/drawing/2014/main" val="1966753777"/>
                    </a:ext>
                  </a:extLst>
                </a:gridCol>
                <a:gridCol w="2678546">
                  <a:extLst>
                    <a:ext uri="{9D8B030D-6E8A-4147-A177-3AD203B41FA5}">
                      <a16:colId xmlns:a16="http://schemas.microsoft.com/office/drawing/2014/main" val="860749383"/>
                    </a:ext>
                  </a:extLst>
                </a:gridCol>
              </a:tblGrid>
              <a:tr h="549124">
                <a:tc>
                  <a:txBody>
                    <a:bodyPr/>
                    <a:lstStyle/>
                    <a:p>
                      <a:r>
                        <a:rPr lang="zh-CN" altLang="en-US" dirty="0">
                          <a:latin typeface="宋体" panose="02010600030101010101" pitchFamily="2" charset="-122"/>
                          <a:ea typeface="宋体" panose="02010600030101010101" pitchFamily="2" charset="-122"/>
                        </a:rPr>
                        <a:t>错误样例</a:t>
                      </a:r>
                    </a:p>
                  </a:txBody>
                  <a:tcPr/>
                </a:tc>
                <a:tc>
                  <a:txBody>
                    <a:bodyPr/>
                    <a:lstStyle/>
                    <a:p>
                      <a:r>
                        <a:rPr lang="zh-CN" altLang="en-US" dirty="0">
                          <a:latin typeface="宋体" panose="02010600030101010101" pitchFamily="2" charset="-122"/>
                          <a:ea typeface="宋体" panose="02010600030101010101" pitchFamily="2" charset="-122"/>
                        </a:rPr>
                        <a:t>累计次数</a:t>
                      </a:r>
                    </a:p>
                  </a:txBody>
                  <a:tcPr/>
                </a:tc>
                <a:extLst>
                  <a:ext uri="{0D108BD9-81ED-4DB2-BD59-A6C34878D82A}">
                    <a16:rowId xmlns:a16="http://schemas.microsoft.com/office/drawing/2014/main" val="2548528766"/>
                  </a:ext>
                </a:extLst>
              </a:tr>
              <a:tr h="703622">
                <a:tc>
                  <a:txBody>
                    <a:bodyPr/>
                    <a:lstStyle/>
                    <a:p>
                      <a:r>
                        <a:rPr lang="en-US" altLang="zh-CN" dirty="0">
                          <a:latin typeface="Arial" panose="020B0604020202020204" pitchFamily="34" charset="0"/>
                          <a:ea typeface="宋体" panose="02010600030101010101" pitchFamily="2" charset="-122"/>
                          <a:cs typeface="Arial" panose="020B0604020202020204" pitchFamily="34" charset="0"/>
                        </a:rPr>
                        <a:t>'</a:t>
                      </a:r>
                      <a:r>
                        <a:rPr lang="en-US" altLang="zh-CN" dirty="0" err="1">
                          <a:latin typeface="Arial" panose="020B0604020202020204" pitchFamily="34" charset="0"/>
                          <a:ea typeface="宋体" panose="02010600030101010101" pitchFamily="2" charset="-122"/>
                          <a:cs typeface="Arial" panose="020B0604020202020204" pitchFamily="34" charset="0"/>
                        </a:rPr>
                        <a:t>strcpy</a:t>
                      </a:r>
                      <a:r>
                        <a:rPr lang="en-US" altLang="zh-CN" dirty="0">
                          <a:latin typeface="Arial" panose="020B0604020202020204" pitchFamily="34" charset="0"/>
                          <a:ea typeface="宋体" panose="02010600030101010101" pitchFamily="2" charset="-122"/>
                          <a:cs typeface="Arial" panose="020B0604020202020204" pitchFamily="34" charset="0"/>
                        </a:rPr>
                        <a:t>': This function or variable may be unsafe.</a:t>
                      </a:r>
                      <a:endParaRPr lang="zh-CN" altLang="en-US" dirty="0">
                        <a:latin typeface="Arial" panose="020B0604020202020204" pitchFamily="34" charset="0"/>
                        <a:ea typeface="宋体" panose="02010600030101010101" pitchFamily="2" charset="-122"/>
                        <a:cs typeface="Arial" panose="020B0604020202020204" pitchFamily="34" charset="0"/>
                      </a:endParaRPr>
                    </a:p>
                  </a:txBody>
                  <a:tcPr/>
                </a:tc>
                <a:tc>
                  <a:txBody>
                    <a:bodyPr/>
                    <a:lstStyle/>
                    <a:p>
                      <a:r>
                        <a:rPr lang="en-US" altLang="zh-CN" dirty="0">
                          <a:latin typeface="宋体" panose="02010600030101010101" pitchFamily="2" charset="-122"/>
                          <a:ea typeface="宋体" panose="02010600030101010101" pitchFamily="2" charset="-122"/>
                        </a:rPr>
                        <a:t>1195</a:t>
                      </a:r>
                      <a:endParaRPr lang="zh-CN" altLang="en-US" dirty="0">
                        <a:latin typeface="宋体" panose="02010600030101010101" pitchFamily="2" charset="-122"/>
                        <a:ea typeface="宋体" panose="02010600030101010101" pitchFamily="2" charset="-122"/>
                      </a:endParaRPr>
                    </a:p>
                  </a:txBody>
                  <a:tcPr/>
                </a:tc>
                <a:extLst>
                  <a:ext uri="{0D108BD9-81ED-4DB2-BD59-A6C34878D82A}">
                    <a16:rowId xmlns:a16="http://schemas.microsoft.com/office/drawing/2014/main" val="1085873728"/>
                  </a:ext>
                </a:extLst>
              </a:tr>
              <a:tr h="741189">
                <a:tc>
                  <a:txBody>
                    <a:bodyPr/>
                    <a:lstStyle/>
                    <a:p>
                      <a:r>
                        <a:rPr lang="zh-CN" altLang="en-US" dirty="0">
                          <a:latin typeface="宋体" panose="02010600030101010101" pitchFamily="2" charset="-122"/>
                          <a:ea typeface="宋体" panose="02010600030101010101" pitchFamily="2" charset="-122"/>
                        </a:rPr>
                        <a:t>“初始化”</a:t>
                      </a:r>
                      <a:r>
                        <a:rPr lang="en-US" altLang="zh-CN" dirty="0">
                          <a:latin typeface="宋体" panose="02010600030101010101" pitchFamily="2" charset="-122"/>
                          <a:ea typeface="宋体" panose="02010600030101010101" pitchFamily="2" charset="-122"/>
                        </a:rPr>
                        <a:t>: </a:t>
                      </a:r>
                      <a:r>
                        <a:rPr lang="zh-CN" altLang="en-US" dirty="0">
                          <a:latin typeface="宋体" panose="02010600030101010101" pitchFamily="2" charset="-122"/>
                          <a:ea typeface="宋体" panose="02010600030101010101" pitchFamily="2" charset="-122"/>
                        </a:rPr>
                        <a:t>无法从“</a:t>
                      </a:r>
                      <a:r>
                        <a:rPr lang="en-US" altLang="zh-CN" dirty="0">
                          <a:latin typeface="宋体" panose="02010600030101010101" pitchFamily="2" charset="-122"/>
                          <a:ea typeface="宋体" panose="02010600030101010101" pitchFamily="2" charset="-122"/>
                        </a:rPr>
                        <a:t>int *”</a:t>
                      </a:r>
                      <a:r>
                        <a:rPr lang="zh-CN" altLang="en-US" dirty="0">
                          <a:latin typeface="宋体" panose="02010600030101010101" pitchFamily="2" charset="-122"/>
                          <a:ea typeface="宋体" panose="02010600030101010101" pitchFamily="2" charset="-122"/>
                        </a:rPr>
                        <a:t>转换为“</a:t>
                      </a:r>
                      <a:r>
                        <a:rPr lang="en-US" altLang="zh-CN" dirty="0">
                          <a:latin typeface="宋体" panose="02010600030101010101" pitchFamily="2" charset="-122"/>
                          <a:ea typeface="宋体" panose="02010600030101010101" pitchFamily="2" charset="-122"/>
                        </a:rPr>
                        <a:t>int []”</a:t>
                      </a:r>
                      <a:endParaRPr lang="zh-CN" altLang="en-US" dirty="0">
                        <a:latin typeface="宋体" panose="02010600030101010101" pitchFamily="2" charset="-122"/>
                        <a:ea typeface="宋体" panose="02010600030101010101" pitchFamily="2" charset="-122"/>
                      </a:endParaRPr>
                    </a:p>
                  </a:txBody>
                  <a:tcPr/>
                </a:tc>
                <a:tc>
                  <a:txBody>
                    <a:bodyPr/>
                    <a:lstStyle/>
                    <a:p>
                      <a:r>
                        <a:rPr lang="en-US" altLang="zh-CN" dirty="0">
                          <a:latin typeface="宋体" panose="02010600030101010101" pitchFamily="2" charset="-122"/>
                          <a:ea typeface="宋体" panose="02010600030101010101" pitchFamily="2" charset="-122"/>
                        </a:rPr>
                        <a:t>524</a:t>
                      </a:r>
                      <a:endParaRPr lang="zh-CN" altLang="en-US" dirty="0">
                        <a:latin typeface="宋体" panose="02010600030101010101" pitchFamily="2" charset="-122"/>
                        <a:ea typeface="宋体" panose="02010600030101010101" pitchFamily="2" charset="-122"/>
                      </a:endParaRPr>
                    </a:p>
                  </a:txBody>
                  <a:tcPr/>
                </a:tc>
                <a:extLst>
                  <a:ext uri="{0D108BD9-81ED-4DB2-BD59-A6C34878D82A}">
                    <a16:rowId xmlns:a16="http://schemas.microsoft.com/office/drawing/2014/main" val="1245046626"/>
                  </a:ext>
                </a:extLst>
              </a:tr>
              <a:tr h="1005175">
                <a:tc>
                  <a:txBody>
                    <a:bodyPr/>
                    <a:lstStyle/>
                    <a:p>
                      <a:r>
                        <a:rPr lang="en-US" altLang="zh-CN" dirty="0">
                          <a:latin typeface="Arial" panose="020B0604020202020204" pitchFamily="34" charset="0"/>
                          <a:ea typeface="宋体" panose="02010600030101010101" pitchFamily="2" charset="-122"/>
                          <a:cs typeface="Arial" panose="020B0604020202020204" pitchFamily="34" charset="0"/>
                        </a:rPr>
                        <a:t>“</a:t>
                      </a:r>
                      <a:r>
                        <a:rPr lang="en-US" altLang="zh-CN" dirty="0" err="1">
                          <a:latin typeface="Arial" panose="020B0604020202020204" pitchFamily="34" charset="0"/>
                          <a:ea typeface="宋体" panose="02010600030101010101" pitchFamily="2" charset="-122"/>
                          <a:cs typeface="Arial" panose="020B0604020202020204" pitchFamily="34" charset="0"/>
                        </a:rPr>
                        <a:t>errno_t</a:t>
                      </a:r>
                      <a:r>
                        <a:rPr lang="en-US" altLang="zh-CN" dirty="0">
                          <a:latin typeface="Arial" panose="020B0604020202020204" pitchFamily="34" charset="0"/>
                          <a:ea typeface="宋体" panose="02010600030101010101" pitchFamily="2" charset="-122"/>
                          <a:cs typeface="Arial" panose="020B0604020202020204" pitchFamily="34" charset="0"/>
                        </a:rPr>
                        <a:t> </a:t>
                      </a:r>
                      <a:r>
                        <a:rPr lang="en-US" altLang="zh-CN" dirty="0" err="1">
                          <a:latin typeface="Arial" panose="020B0604020202020204" pitchFamily="34" charset="0"/>
                          <a:ea typeface="宋体" panose="02010600030101010101" pitchFamily="2" charset="-122"/>
                          <a:cs typeface="Arial" panose="020B0604020202020204" pitchFamily="34" charset="0"/>
                        </a:rPr>
                        <a:t>strcpy_s</a:t>
                      </a:r>
                      <a:r>
                        <a:rPr lang="en-US" altLang="zh-CN" dirty="0">
                          <a:latin typeface="Arial" panose="020B0604020202020204" pitchFamily="34" charset="0"/>
                          <a:ea typeface="宋体" panose="02010600030101010101" pitchFamily="2" charset="-122"/>
                          <a:cs typeface="Arial" panose="020B0604020202020204" pitchFamily="34" charset="0"/>
                        </a:rPr>
                        <a:t>(char *,</a:t>
                      </a:r>
                      <a:r>
                        <a:rPr lang="en-US" altLang="zh-CN" dirty="0" err="1">
                          <a:latin typeface="Arial" panose="020B0604020202020204" pitchFamily="34" charset="0"/>
                          <a:ea typeface="宋体" panose="02010600030101010101" pitchFamily="2" charset="-122"/>
                          <a:cs typeface="Arial" panose="020B0604020202020204" pitchFamily="34" charset="0"/>
                        </a:rPr>
                        <a:t>rsize_t,const</a:t>
                      </a:r>
                      <a:r>
                        <a:rPr lang="en-US" altLang="zh-CN" dirty="0">
                          <a:latin typeface="Arial" panose="020B0604020202020204" pitchFamily="34" charset="0"/>
                          <a:ea typeface="宋体" panose="02010600030101010101" pitchFamily="2" charset="-122"/>
                          <a:cs typeface="Arial" panose="020B0604020202020204" pitchFamily="34" charset="0"/>
                        </a:rPr>
                        <a:t> char *)”: </a:t>
                      </a:r>
                      <a:r>
                        <a:rPr lang="zh-CN" altLang="en-US" dirty="0">
                          <a:latin typeface="宋体" panose="02010600030101010101" pitchFamily="2" charset="-122"/>
                          <a:ea typeface="宋体" panose="02010600030101010101" pitchFamily="2" charset="-122"/>
                        </a:rPr>
                        <a:t>无法将参数 </a:t>
                      </a:r>
                      <a:r>
                        <a:rPr lang="en-US" altLang="zh-CN" dirty="0">
                          <a:latin typeface="宋体" panose="02010600030101010101" pitchFamily="2" charset="-122"/>
                          <a:ea typeface="宋体" panose="02010600030101010101" pitchFamily="2" charset="-122"/>
                        </a:rPr>
                        <a:t>3 </a:t>
                      </a:r>
                      <a:r>
                        <a:rPr lang="zh-CN" altLang="en-US" dirty="0">
                          <a:latin typeface="宋体" panose="02010600030101010101" pitchFamily="2" charset="-122"/>
                          <a:ea typeface="宋体" panose="02010600030101010101" pitchFamily="2" charset="-122"/>
                        </a:rPr>
                        <a:t>从</a:t>
                      </a:r>
                      <a:r>
                        <a:rPr lang="zh-CN" altLang="en-US" dirty="0">
                          <a:latin typeface="Arial" panose="020B0604020202020204" pitchFamily="34" charset="0"/>
                          <a:ea typeface="宋体" panose="02010600030101010101" pitchFamily="2" charset="-122"/>
                          <a:cs typeface="Arial" panose="020B0604020202020204" pitchFamily="34" charset="0"/>
                        </a:rPr>
                        <a:t>“</a:t>
                      </a:r>
                      <a:r>
                        <a:rPr lang="en-US" altLang="zh-CN" dirty="0">
                          <a:latin typeface="Arial" panose="020B0604020202020204" pitchFamily="34" charset="0"/>
                          <a:ea typeface="宋体" panose="02010600030101010101" pitchFamily="2" charset="-122"/>
                          <a:cs typeface="Arial" panose="020B0604020202020204" pitchFamily="34" charset="0"/>
                        </a:rPr>
                        <a:t>char **”</a:t>
                      </a:r>
                      <a:r>
                        <a:rPr lang="zh-CN" altLang="en-US" dirty="0">
                          <a:latin typeface="宋体" panose="02010600030101010101" pitchFamily="2" charset="-122"/>
                          <a:ea typeface="宋体" panose="02010600030101010101" pitchFamily="2" charset="-122"/>
                        </a:rPr>
                        <a:t>转换为</a:t>
                      </a:r>
                      <a:r>
                        <a:rPr lang="zh-CN" altLang="en-US" dirty="0">
                          <a:latin typeface="Arial" panose="020B0604020202020204" pitchFamily="34" charset="0"/>
                          <a:ea typeface="宋体" panose="02010600030101010101" pitchFamily="2" charset="-122"/>
                          <a:cs typeface="Arial" panose="020B0604020202020204" pitchFamily="34" charset="0"/>
                        </a:rPr>
                        <a:t>“</a:t>
                      </a:r>
                      <a:r>
                        <a:rPr lang="en-US" altLang="zh-CN" dirty="0">
                          <a:latin typeface="Arial" panose="020B0604020202020204" pitchFamily="34" charset="0"/>
                          <a:ea typeface="宋体" panose="02010600030101010101" pitchFamily="2" charset="-122"/>
                          <a:cs typeface="Arial" panose="020B0604020202020204" pitchFamily="34" charset="0"/>
                        </a:rPr>
                        <a:t>const char *”</a:t>
                      </a:r>
                      <a:endParaRPr lang="zh-CN" altLang="en-US" dirty="0">
                        <a:latin typeface="Arial" panose="020B0604020202020204" pitchFamily="34" charset="0"/>
                        <a:ea typeface="宋体" panose="02010600030101010101" pitchFamily="2" charset="-122"/>
                        <a:cs typeface="Arial" panose="020B0604020202020204" pitchFamily="34" charset="0"/>
                      </a:endParaRPr>
                    </a:p>
                  </a:txBody>
                  <a:tcPr/>
                </a:tc>
                <a:tc>
                  <a:txBody>
                    <a:bodyPr/>
                    <a:lstStyle/>
                    <a:p>
                      <a:r>
                        <a:rPr lang="en-US" altLang="zh-CN" dirty="0">
                          <a:latin typeface="宋体" panose="02010600030101010101" pitchFamily="2" charset="-122"/>
                          <a:ea typeface="宋体" panose="02010600030101010101" pitchFamily="2" charset="-122"/>
                        </a:rPr>
                        <a:t>501</a:t>
                      </a:r>
                      <a:endParaRPr lang="zh-CN" altLang="en-US" dirty="0">
                        <a:latin typeface="宋体" panose="02010600030101010101" pitchFamily="2" charset="-122"/>
                        <a:ea typeface="宋体" panose="02010600030101010101" pitchFamily="2" charset="-122"/>
                      </a:endParaRPr>
                    </a:p>
                  </a:txBody>
                  <a:tcPr/>
                </a:tc>
                <a:extLst>
                  <a:ext uri="{0D108BD9-81ED-4DB2-BD59-A6C34878D82A}">
                    <a16:rowId xmlns:a16="http://schemas.microsoft.com/office/drawing/2014/main" val="3444713838"/>
                  </a:ext>
                </a:extLst>
              </a:tr>
              <a:tr h="691946">
                <a:tc>
                  <a:txBody>
                    <a:bodyPr/>
                    <a:lstStyle/>
                    <a:p>
                      <a:r>
                        <a:rPr lang="zh-CN" altLang="en-US" dirty="0">
                          <a:latin typeface="宋体" panose="02010600030101010101" pitchFamily="2" charset="-122"/>
                          <a:ea typeface="宋体" panose="02010600030101010101" pitchFamily="2" charset="-122"/>
                        </a:rPr>
                        <a:t>下标要求数组或指针类型</a:t>
                      </a:r>
                    </a:p>
                  </a:txBody>
                  <a:tcPr/>
                </a:tc>
                <a:tc>
                  <a:txBody>
                    <a:bodyPr/>
                    <a:lstStyle/>
                    <a:p>
                      <a:r>
                        <a:rPr lang="en-US" altLang="zh-CN" dirty="0">
                          <a:latin typeface="宋体" panose="02010600030101010101" pitchFamily="2" charset="-122"/>
                          <a:ea typeface="宋体" panose="02010600030101010101" pitchFamily="2" charset="-122"/>
                        </a:rPr>
                        <a:t>242</a:t>
                      </a:r>
                      <a:endParaRPr lang="zh-CN" altLang="en-US" dirty="0">
                        <a:latin typeface="宋体" panose="02010600030101010101" pitchFamily="2" charset="-122"/>
                        <a:ea typeface="宋体" panose="02010600030101010101" pitchFamily="2" charset="-122"/>
                      </a:endParaRPr>
                    </a:p>
                  </a:txBody>
                  <a:tcPr/>
                </a:tc>
                <a:extLst>
                  <a:ext uri="{0D108BD9-81ED-4DB2-BD59-A6C34878D82A}">
                    <a16:rowId xmlns:a16="http://schemas.microsoft.com/office/drawing/2014/main" val="1191397350"/>
                  </a:ext>
                </a:extLst>
              </a:tr>
              <a:tr h="727991">
                <a:tc>
                  <a:txBody>
                    <a:bodyPr/>
                    <a:lstStyle/>
                    <a:p>
                      <a:r>
                        <a:rPr lang="zh-CN" altLang="en-US" dirty="0">
                          <a:latin typeface="宋体" panose="02010600030101010101" pitchFamily="2" charset="-122"/>
                          <a:ea typeface="宋体" panose="02010600030101010101" pitchFamily="2" charset="-122"/>
                        </a:rPr>
                        <a:t>不可指定数组类型“</a:t>
                      </a:r>
                      <a:r>
                        <a:rPr lang="en-US" altLang="zh-CN" dirty="0">
                          <a:latin typeface="宋体" panose="02010600030101010101" pitchFamily="2" charset="-122"/>
                          <a:ea typeface="宋体" panose="02010600030101010101" pitchFamily="2" charset="-122"/>
                        </a:rPr>
                        <a:t>int [3]”</a:t>
                      </a:r>
                      <a:endParaRPr lang="zh-CN" altLang="en-US" dirty="0">
                        <a:latin typeface="宋体" panose="02010600030101010101" pitchFamily="2" charset="-122"/>
                        <a:ea typeface="宋体" panose="02010600030101010101" pitchFamily="2" charset="-122"/>
                      </a:endParaRPr>
                    </a:p>
                  </a:txBody>
                  <a:tcPr/>
                </a:tc>
                <a:tc>
                  <a:txBody>
                    <a:bodyPr/>
                    <a:lstStyle/>
                    <a:p>
                      <a:r>
                        <a:rPr lang="en-US" altLang="zh-CN" dirty="0">
                          <a:latin typeface="宋体" panose="02010600030101010101" pitchFamily="2" charset="-122"/>
                          <a:ea typeface="宋体" panose="02010600030101010101" pitchFamily="2" charset="-122"/>
                        </a:rPr>
                        <a:t>161</a:t>
                      </a:r>
                      <a:endParaRPr lang="zh-CN" altLang="en-US" dirty="0">
                        <a:latin typeface="宋体" panose="02010600030101010101" pitchFamily="2" charset="-122"/>
                        <a:ea typeface="宋体" panose="02010600030101010101" pitchFamily="2" charset="-122"/>
                      </a:endParaRPr>
                    </a:p>
                  </a:txBody>
                  <a:tcPr/>
                </a:tc>
                <a:extLst>
                  <a:ext uri="{0D108BD9-81ED-4DB2-BD59-A6C34878D82A}">
                    <a16:rowId xmlns:a16="http://schemas.microsoft.com/office/drawing/2014/main" val="1383839952"/>
                  </a:ext>
                </a:extLst>
              </a:tr>
              <a:tr h="934101">
                <a:tc>
                  <a:txBody>
                    <a:bodyPr/>
                    <a:lstStyle/>
                    <a:p>
                      <a:r>
                        <a:rPr lang="zh-CN" altLang="en-US" sz="1800" b="0" i="0" kern="1200" dirty="0">
                          <a:solidFill>
                            <a:schemeClr val="tx1"/>
                          </a:solidFill>
                          <a:effectLst/>
                          <a:latin typeface="宋体" panose="02010600030101010101" pitchFamily="2" charset="-122"/>
                          <a:ea typeface="宋体" panose="02010600030101010101" pitchFamily="2" charset="-122"/>
                          <a:cs typeface="+mn-cs"/>
                        </a:rPr>
                        <a:t>使用了未初始化的局部变量</a:t>
                      </a:r>
                      <a:r>
                        <a:rPr lang="zh-CN" altLang="en-US" sz="1800" b="0" i="0" kern="1200" dirty="0">
                          <a:solidFill>
                            <a:schemeClr val="tx1"/>
                          </a:solidFill>
                          <a:effectLst/>
                          <a:latin typeface="Arial" panose="020B0604020202020204" pitchFamily="34" charset="0"/>
                          <a:ea typeface="+mn-ea"/>
                          <a:cs typeface="Arial" panose="020B0604020202020204" pitchFamily="34" charset="0"/>
                        </a:rPr>
                        <a:t>“</a:t>
                      </a:r>
                      <a:r>
                        <a:rPr lang="en-US" altLang="zh-CN" sz="1800" b="0" i="0" kern="1200" dirty="0">
                          <a:solidFill>
                            <a:schemeClr val="tx1"/>
                          </a:solidFill>
                          <a:effectLst/>
                          <a:latin typeface="Arial" panose="020B0604020202020204" pitchFamily="34" charset="0"/>
                          <a:ea typeface="+mn-ea"/>
                          <a:cs typeface="Arial" panose="020B0604020202020204" pitchFamily="34" charset="0"/>
                        </a:rPr>
                        <a:t>m”</a:t>
                      </a:r>
                      <a:endParaRPr lang="zh-CN" altLang="en-US" dirty="0">
                        <a:latin typeface="Arial" panose="020B0604020202020204" pitchFamily="34" charset="0"/>
                        <a:ea typeface="宋体" panose="02010600030101010101" pitchFamily="2" charset="-122"/>
                        <a:cs typeface="Arial" panose="020B0604020202020204" pitchFamily="34" charset="0"/>
                      </a:endParaRPr>
                    </a:p>
                  </a:txBody>
                  <a:tcPr/>
                </a:tc>
                <a:tc>
                  <a:txBody>
                    <a:bodyPr/>
                    <a:lstStyle/>
                    <a:p>
                      <a:r>
                        <a:rPr lang="en-US" altLang="zh-CN" dirty="0">
                          <a:latin typeface="宋体" panose="02010600030101010101" pitchFamily="2" charset="-122"/>
                          <a:ea typeface="宋体" panose="02010600030101010101" pitchFamily="2" charset="-122"/>
                        </a:rPr>
                        <a:t>670</a:t>
                      </a:r>
                      <a:endParaRPr lang="zh-CN" altLang="en-US" dirty="0">
                        <a:latin typeface="宋体" panose="02010600030101010101" pitchFamily="2" charset="-122"/>
                        <a:ea typeface="宋体" panose="02010600030101010101" pitchFamily="2" charset="-122"/>
                      </a:endParaRPr>
                    </a:p>
                  </a:txBody>
                  <a:tcPr/>
                </a:tc>
                <a:extLst>
                  <a:ext uri="{0D108BD9-81ED-4DB2-BD59-A6C34878D82A}">
                    <a16:rowId xmlns:a16="http://schemas.microsoft.com/office/drawing/2014/main" val="3889298859"/>
                  </a:ext>
                </a:extLst>
              </a:tr>
            </a:tbl>
          </a:graphicData>
        </a:graphic>
      </p:graphicFrame>
    </p:spTree>
    <p:extLst>
      <p:ext uri="{BB962C8B-B14F-4D97-AF65-F5344CB8AC3E}">
        <p14:creationId xmlns:p14="http://schemas.microsoft.com/office/powerpoint/2010/main" val="2337988614"/>
      </p:ext>
    </p:extLst>
  </p:cSld>
  <p:clrMapOvr>
    <a:masterClrMapping/>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564"/>
  <p:tag name="KSO_WM_UNIT_TYPE" val="f"/>
  <p:tag name="KSO_WM_UNIT_INDEX" val="1"/>
  <p:tag name="KSO_WM_UNIT_ID" val="custom160564_20*f*1"/>
  <p:tag name="KSO_WM_UNIT_CLEAR" val="1"/>
  <p:tag name="KSO_WM_UNIT_LAYERLEVEL" val="1"/>
  <p:tag name="KSO_WM_UNIT_VALUE" val="100"/>
  <p:tag name="KSO_WM_UNIT_HIGHLIGHT" val="0"/>
  <p:tag name="KSO_WM_UNIT_COMPATIBLE" val="0"/>
  <p:tag name="KSO_WM_UNIT_PRESET_TEXT_INDEX" val="4"/>
  <p:tag name="KSO_WM_UNIT_PRESET_TEXT_LEN" val="120"/>
</p:tagLst>
</file>

<file path=ppt/tags/tag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564"/>
  <p:tag name="KSO_WM_UNIT_TYPE" val="f"/>
  <p:tag name="KSO_WM_UNIT_INDEX" val="1"/>
  <p:tag name="KSO_WM_UNIT_ID" val="custom160564_20*f*1"/>
  <p:tag name="KSO_WM_UNIT_CLEAR" val="1"/>
  <p:tag name="KSO_WM_UNIT_LAYERLEVEL" val="1"/>
  <p:tag name="KSO_WM_UNIT_VALUE" val="100"/>
  <p:tag name="KSO_WM_UNIT_HIGHLIGHT" val="0"/>
  <p:tag name="KSO_WM_UNIT_COMPATIBLE" val="0"/>
  <p:tag name="KSO_WM_UNIT_PRESET_TEXT_INDEX" val="4"/>
  <p:tag name="KSO_WM_UNIT_PRESET_TEXT_LEN" val="120"/>
</p:tagLst>
</file>

<file path=ppt/tags/tag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564"/>
  <p:tag name="KSO_WM_UNIT_TYPE" val="f"/>
  <p:tag name="KSO_WM_UNIT_INDEX" val="1"/>
  <p:tag name="KSO_WM_UNIT_ID" val="custom160564_20*f*1"/>
  <p:tag name="KSO_WM_UNIT_CLEAR" val="1"/>
  <p:tag name="KSO_WM_UNIT_LAYERLEVEL" val="1"/>
  <p:tag name="KSO_WM_UNIT_VALUE" val="100"/>
  <p:tag name="KSO_WM_UNIT_HIGHLIGHT" val="0"/>
  <p:tag name="KSO_WM_UNIT_COMPATIBLE" val="0"/>
  <p:tag name="KSO_WM_UNIT_PRESET_TEXT_INDEX" val="4"/>
  <p:tag name="KSO_WM_UNIT_PRESET_TEXT_LEN" val="120"/>
</p:tagLst>
</file>

<file path=ppt/tags/tag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564"/>
  <p:tag name="KSO_WM_UNIT_TYPE" val="f"/>
  <p:tag name="KSO_WM_UNIT_INDEX" val="1"/>
  <p:tag name="KSO_WM_UNIT_ID" val="custom160564_20*f*1"/>
  <p:tag name="KSO_WM_UNIT_CLEAR" val="1"/>
  <p:tag name="KSO_WM_UNIT_LAYERLEVEL" val="1"/>
  <p:tag name="KSO_WM_UNIT_VALUE" val="100"/>
  <p:tag name="KSO_WM_UNIT_HIGHLIGHT" val="0"/>
  <p:tag name="KSO_WM_UNIT_COMPATIBLE" val="0"/>
  <p:tag name="KSO_WM_UNIT_PRESET_TEXT_INDEX" val="4"/>
  <p:tag name="KSO_WM_UNIT_PRESET_TEXT_LEN" val="120"/>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614</TotalTime>
  <Words>2272</Words>
  <Application>Microsoft Office PowerPoint</Application>
  <PresentationFormat>宽屏</PresentationFormat>
  <Paragraphs>428</Paragraphs>
  <Slides>62</Slides>
  <Notes>49</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62</vt:i4>
      </vt:variant>
    </vt:vector>
  </HeadingPairs>
  <TitlesOfParts>
    <vt:vector size="71" baseType="lpstr">
      <vt:lpstr>等线</vt:lpstr>
      <vt:lpstr>等线 Light</vt:lpstr>
      <vt:lpstr>宋体</vt:lpstr>
      <vt:lpstr>Agency FB</vt:lpstr>
      <vt:lpstr>Arial</vt:lpstr>
      <vt:lpstr>Calibri</vt:lpstr>
      <vt:lpstr>Times New Roman</vt:lpstr>
      <vt:lpstr>Verdana</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Cai Alexander</dc:creator>
  <cp:lastModifiedBy>Cai Alexander</cp:lastModifiedBy>
  <cp:revision>46</cp:revision>
  <dcterms:created xsi:type="dcterms:W3CDTF">2019-10-27T03:49:26Z</dcterms:created>
  <dcterms:modified xsi:type="dcterms:W3CDTF">2019-10-30T13:47:34Z</dcterms:modified>
</cp:coreProperties>
</file>